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80" r:id="rId6"/>
    <p:sldId id="281" r:id="rId7"/>
    <p:sldId id="262" r:id="rId8"/>
    <p:sldId id="263" r:id="rId9"/>
    <p:sldId id="264" r:id="rId10"/>
    <p:sldId id="269" r:id="rId11"/>
    <p:sldId id="270" r:id="rId12"/>
    <p:sldId id="271" r:id="rId13"/>
    <p:sldId id="272" r:id="rId14"/>
    <p:sldId id="273" r:id="rId15"/>
    <p:sldId id="265" r:id="rId16"/>
    <p:sldId id="266" r:id="rId17"/>
    <p:sldId id="279" r:id="rId18"/>
    <p:sldId id="274" r:id="rId19"/>
    <p:sldId id="275" r:id="rId20"/>
    <p:sldId id="276" r:id="rId21"/>
    <p:sldId id="277" r:id="rId22"/>
    <p:sldId id="267" r:id="rId23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32B442-D993-4D87-9C1B-F6027955EF53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80B1B-1F86-4D85-B66D-0079A1431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686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6366B-E811-483B-B5FA-4C655948E647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A615-F3AA-49BA-A33C-78DCCAAEB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5829E-6FED-4DEA-B72F-160FB9B32989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C818-8A31-41E9-8B3D-F6E647F47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0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pic>
        <p:nvPicPr>
          <p:cNvPr id="1029" name="Рисунок 7" descr="0_75c96_b715e7d3_XL.jpeg"/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 bwMode="auto">
          <a:xfrm>
            <a:off x="71438" y="71438"/>
            <a:ext cx="2000250" cy="20002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3E702-2DA1-4BA3-A1B5-64577F15590F}" type="datetimeFigureOut">
              <a:rPr lang="ru-RU"/>
              <a:pPr>
                <a:defRPr/>
              </a:pPr>
              <a:t>22.08.2024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corowina.ucoz.com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1042988" y="188913"/>
            <a:ext cx="7772400" cy="1470025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rgbClr val="C00000"/>
                </a:solidFill>
                <a:latin typeface="Gabriola" pitchFamily="82" charset="0"/>
              </a:rPr>
              <a:t>МДОУ «Детский сад № 42», корпус 2</a:t>
            </a:r>
            <a:br>
              <a:rPr lang="ru-RU" sz="3600" b="1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>
                <a:solidFill>
                  <a:srgbClr val="C00000"/>
                </a:solidFill>
                <a:latin typeface="Gabriola" pitchFamily="82" charset="0"/>
              </a:rPr>
              <a:t>г. Ярославль, ул. Пирогова, д. 27</a:t>
            </a:r>
          </a:p>
        </p:txBody>
      </p:sp>
      <p:sp>
        <p:nvSpPr>
          <p:cNvPr id="143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867400" y="1784350"/>
            <a:ext cx="2952750" cy="4381500"/>
          </a:xfrm>
        </p:spPr>
        <p:txBody>
          <a:bodyPr/>
          <a:lstStyle/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Ваш малыш уже подрос?!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Перед Вами встал вопрос?!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Как же быть? Куда идти?!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В детский сад какой пойти?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Мы Вас приглашаем к нам!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Вам малыш не по годам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Будет умным, ловким, смелым,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Добрым, ласковым, умелым, 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И всегда он будет рад</a:t>
            </a:r>
          </a:p>
          <a:p>
            <a:pPr eaLnBrk="1" hangingPunct="1"/>
            <a:r>
              <a:rPr lang="ru-RU" sz="1800" b="1">
                <a:solidFill>
                  <a:schemeClr val="tx2"/>
                </a:solidFill>
              </a:rPr>
              <a:t>Посещать наш ДЕТСКИЙ САД!</a:t>
            </a:r>
          </a:p>
        </p:txBody>
      </p:sp>
      <p:pic>
        <p:nvPicPr>
          <p:cNvPr id="1026" name="Picture 2" descr="МДОУ детский сад № 33, детский сад, ул. Пирогова, 27, жилой район Липовая  Гора, Ярославль, Россия — Яндекс Карты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560" y="1772816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Учебная зона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4359275" y="1412875"/>
            <a:ext cx="4752975" cy="9366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Пришло время нам учиться,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Заниматься и трудиться,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Будем книги мы читать,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Ум и разум набирать.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4213" y="1341438"/>
            <a:ext cx="3455987" cy="29511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71625" y="3356992"/>
            <a:ext cx="3728767" cy="288032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940175" y="1341438"/>
            <a:ext cx="5184775" cy="1295400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rgbClr val="C00000"/>
                </a:solidFill>
              </a:rPr>
              <a:t>Диванчик</a:t>
            </a:r>
            <a:r>
              <a:rPr lang="ru-RU" sz="2400" b="1">
                <a:solidFill>
                  <a:schemeClr val="tx2"/>
                </a:solidFill>
              </a:rPr>
              <a:t> здесь удобный есть,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Кто хочет, тот и может сесть.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Любим с </a:t>
            </a:r>
            <a:r>
              <a:rPr lang="ru-RU" sz="2400" b="1">
                <a:solidFill>
                  <a:srgbClr val="C00000"/>
                </a:solidFill>
              </a:rPr>
              <a:t>куклами играть,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rgbClr val="C00000"/>
                </a:solidFill>
              </a:rPr>
              <a:t>Печь пирог, стол накрывать.</a:t>
            </a:r>
            <a:r>
              <a:rPr lang="ru-RU" sz="2400" b="1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3568" y="2299494"/>
            <a:ext cx="3754438" cy="28082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87900" y="3357563"/>
            <a:ext cx="3621088" cy="302418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35488" y="1268413"/>
            <a:ext cx="4608512" cy="576262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Айболит лечил мартышек,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А Пилюлькин – коротышек!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rgbClr val="C00000"/>
                </a:solidFill>
              </a:rPr>
              <a:t>Мы же лечим всех подряд </a:t>
            </a:r>
            <a:r>
              <a:rPr lang="ru-RU" sz="2400" b="1">
                <a:solidFill>
                  <a:schemeClr val="tx2"/>
                </a:solidFill>
              </a:rPr>
              <a:t>-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Бегемотиков, бельчат,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Крокодилов и волчат,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лисят и поросят,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Кукол, рыбок, зайчиков,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Девочек и мальчиков!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3024336" cy="40324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4067175" y="1412875"/>
            <a:ext cx="4681538" cy="9366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 </a:t>
            </a:r>
            <a:r>
              <a:rPr lang="ru-RU" sz="2400" b="1">
                <a:solidFill>
                  <a:srgbClr val="C00000"/>
                </a:solidFill>
              </a:rPr>
              <a:t>парикмахерской</a:t>
            </a:r>
            <a:r>
              <a:rPr lang="ru-RU" sz="2400" b="1">
                <a:solidFill>
                  <a:schemeClr val="tx2"/>
                </a:solidFill>
              </a:rPr>
              <a:t> шикарной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Есть весь нужный инструмент,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Тут Вам сделают прически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Покороче, подлинней,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Если куколка захочет,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Даже пыль стряхнут с ушей!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94462"/>
            <a:ext cx="3311599" cy="44154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Игровая зона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4572000" y="1341438"/>
            <a:ext cx="4824413" cy="863600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Не в каждом магазине,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Вы сможете купить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в небольшой корзине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Удачно разместить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Конфеты и бананы,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Машину, капли в нос,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Бульдозеры и краны,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Скамейки и фонтаны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даже паровоз!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3597864" cy="47971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Спортивный уголок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643438" y="1484313"/>
            <a:ext cx="4114800" cy="2405062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Вот спортивный уголок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Здесь мы тренируемся.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Упражнения с друзьями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Выполняйте вместе с нами!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4943"/>
            <a:ext cx="4254217" cy="319066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Уголок природы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4859338" y="1412875"/>
            <a:ext cx="4114800" cy="2879725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уголок природы есть,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 нем интересного – несчесть.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Мир природы познаем, бережливыми растем.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31640" y="1700808"/>
            <a:ext cx="2957392" cy="22180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4088" y="3573016"/>
            <a:ext cx="2060345" cy="27471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Уголок рисования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716463" y="1412875"/>
            <a:ext cx="4248150" cy="1511300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в восемь лет, и в три и в пять,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Все дети любят рисовать.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Мы с тобою целый мир,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На бумаге создадим: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Птиц и рыб, дома, людей,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Даже сказочных зверей.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Уголок настольных игр</a:t>
            </a:r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>
          <a:xfrm>
            <a:off x="4716463" y="1484313"/>
            <a:ext cx="4032250" cy="1944687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Есть в группе тихий уголок.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Там слышно лишь сопенье…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 нем совершенствует уменье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 настольную игру игрок!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2841780" cy="37890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Книжный уголок</a:t>
            </a: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4572000" y="1341438"/>
            <a:ext cx="4464050" cy="2592387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Книжки нам пока читают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Воспитатели для нас.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Ежедневно наступает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Чтенья книг желанный час!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Мы героев сказок любим,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Книжки очень бережём,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читать их сами будем.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Только малость подрастём!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3384376" cy="45125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ctrTitle"/>
          </p:nvPr>
        </p:nvSpPr>
        <p:spPr>
          <a:xfrm>
            <a:off x="971550" y="7938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Группа «Солнышко»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3" y="2781300"/>
            <a:ext cx="4175125" cy="3671888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Каждый день нас ожидает</a:t>
            </a:r>
          </a:p>
          <a:p>
            <a:pPr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Здесь какой-нибудь сюрприз, </a:t>
            </a:r>
          </a:p>
          <a:p>
            <a:pPr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Группа всех теплом встречает – </a:t>
            </a:r>
          </a:p>
          <a:p>
            <a:pPr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У нашей группы есть девиз!</a:t>
            </a:r>
          </a:p>
        </p:txBody>
      </p:sp>
      <p:sp>
        <p:nvSpPr>
          <p:cNvPr id="15363" name="AutoShape 4" descr="1c22615d-b41f-42fe-a1f4-969545bfb075_original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/>
          </a:p>
        </p:txBody>
      </p:sp>
      <p:pic>
        <p:nvPicPr>
          <p:cNvPr id="15364" name="Picture 5" descr="1c22615d-b41f-42fe-a1f4-969545bfb075_original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8350" y="1844675"/>
            <a:ext cx="3875088" cy="417671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Театральный уголок</a:t>
            </a:r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>
          <a:xfrm>
            <a:off x="4572000" y="1412875"/>
            <a:ext cx="4392613" cy="1944688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Очень мы театры любим,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Круглый год мы с ними дружим: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 нашей группе все актеры,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Кукловоды и танцоры,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Каждый день и каждый час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Мы хотим играть для Вас!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3273828" cy="43651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Музыкальный уголок</a:t>
            </a: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4716463" y="1412875"/>
            <a:ext cx="4248150" cy="1511300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Колокольчики звенят,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Барабанчики гремят,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Маракасы, дудки, бубны,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Строим музыкальный лад.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4248472" cy="31863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До скорой встречи!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684584" y="1628800"/>
            <a:ext cx="8229600" cy="4525963"/>
          </a:xfrm>
        </p:spPr>
        <p:txBody>
          <a:bodyPr rtlCol="0"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Детки в садике живут, 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здесь играют и поют, 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Здесь друзей себе находят, 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на прогулку с ними ходят. 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Вместе спорят и мечтают,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незаметно подрастают. 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Детский сад — второй ваш дом, </a:t>
            </a:r>
          </a:p>
          <a:p>
            <a:pPr marL="0" indent="0" algn="ctr" eaLnBrk="1" fontAlgn="auto" hangingPunct="1">
              <a:spcAft>
                <a:spcPct val="0"/>
              </a:spcAft>
              <a:buFont typeface="Arial" pitchFamily="34" charset="0"/>
              <a:buNone/>
              <a:defRPr/>
            </a:pPr>
            <a:r>
              <a:rPr lang="ru-RU" b="1">
                <a:solidFill>
                  <a:schemeClr val="tx2"/>
                </a:solidFill>
              </a:rPr>
              <a:t>как тепло, уютно в нем!</a:t>
            </a:r>
          </a:p>
        </p:txBody>
      </p:sp>
      <p:pic>
        <p:nvPicPr>
          <p:cNvPr id="5122" name="Picture 2" descr="Смайлики - ФорексДеньги: Форекс форум для трейдеров Форум - ФорексДеньги:  Форекс форум для трейдеро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2160" y="4211984"/>
            <a:ext cx="2594620" cy="204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ctrTitle"/>
          </p:nvPr>
        </p:nvSpPr>
        <p:spPr>
          <a:xfrm>
            <a:off x="1116013" y="476673"/>
            <a:ext cx="6480175" cy="5473278"/>
          </a:xfrm>
        </p:spPr>
        <p:txBody>
          <a:bodyPr/>
          <a:lstStyle/>
          <a:p>
            <a:pPr eaLnBrk="1" hangingPunct="1"/>
            <a:r>
              <a:rPr lang="ru-RU" sz="4800" b="1">
                <a:solidFill>
                  <a:schemeClr val="tx2"/>
                </a:solidFill>
                <a:latin typeface="Gabriola" pitchFamily="82" charset="0"/>
              </a:rPr>
              <a:t>Наш девиз:</a:t>
            </a:r>
            <a:br>
              <a:rPr lang="ru-RU" sz="3200" b="1">
                <a:solidFill>
                  <a:srgbClr val="C00000"/>
                </a:solidFill>
                <a:latin typeface="Gabriola" pitchFamily="82" charset="0"/>
              </a:rPr>
            </a:br>
            <a:br>
              <a:rPr lang="ru-RU" sz="3200" b="1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200" b="1">
                <a:solidFill>
                  <a:srgbClr val="C00000"/>
                </a:solidFill>
                <a:latin typeface="Arial"/>
              </a:rPr>
              <a:t>Светить всегда ,светить везде</a:t>
            </a:r>
            <a:br>
              <a:rPr lang="ru-RU" sz="3200" b="1">
                <a:solidFill>
                  <a:srgbClr val="C00000"/>
                </a:solidFill>
                <a:latin typeface="Arial"/>
              </a:rPr>
            </a:br>
            <a:br>
              <a:rPr lang="ru-RU" sz="3200" b="1">
                <a:solidFill>
                  <a:srgbClr val="C00000"/>
                </a:solidFill>
                <a:latin typeface="Arial"/>
              </a:rPr>
            </a:br>
            <a:r>
              <a:rPr lang="ru-RU" sz="3200" b="1">
                <a:solidFill>
                  <a:srgbClr val="C00000"/>
                </a:solidFill>
                <a:latin typeface="Arial"/>
              </a:rPr>
              <a:t>И помогать друзьям в беде !</a:t>
            </a:r>
          </a:p>
        </p:txBody>
      </p:sp>
      <p:sp>
        <p:nvSpPr>
          <p:cNvPr id="16386" name="AutoShape 2" descr="Наши груп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949325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В группе вас встречают:</a:t>
            </a:r>
          </a:p>
        </p:txBody>
      </p:sp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358460" y="1492250"/>
            <a:ext cx="4228144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Воспитатель</a:t>
            </a:r>
          </a:p>
          <a:p>
            <a:pPr algn="ctr"/>
            <a:r>
              <a:rPr lang="ru-RU" sz="2000" b="1" err="1">
                <a:solidFill>
                  <a:schemeClr val="tx2"/>
                </a:solidFill>
              </a:rPr>
              <a:t>Масалова Надежда Николаевна</a:t>
            </a:r>
          </a:p>
        </p:txBody>
      </p:sp>
      <p:sp>
        <p:nvSpPr>
          <p:cNvPr id="17411" name="TextBox 5"/>
          <p:cNvSpPr txBox="1">
            <a:spLocks noChangeArrowheads="1"/>
          </p:cNvSpPr>
          <p:nvPr/>
        </p:nvSpPr>
        <p:spPr bwMode="auto">
          <a:xfrm>
            <a:off x="4716463" y="1989138"/>
            <a:ext cx="4746625" cy="701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Младший воспитатель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Звездина Тамара Михайловна</a:t>
            </a: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1908175" y="3141663"/>
            <a:ext cx="4103688" cy="2289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Кого так любят «почемучки»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И уважают непоседы?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К кому детишки тянут ручки?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Кто знает детские секреты?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Ответ один – ходите в садик!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Народ там добрый и веселый.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Все дети знают: воспитатель –</a:t>
            </a:r>
          </a:p>
          <a:p>
            <a:pPr algn="ctr"/>
            <a:r>
              <a:rPr lang="ru-RU" b="1">
                <a:solidFill>
                  <a:srgbClr val="C00000"/>
                </a:solidFill>
                <a:latin typeface="Gabriola" pitchFamily="82" charset="0"/>
              </a:rPr>
              <a:t>Лучшее, что есть до школы!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73" y="2636556"/>
            <a:ext cx="2411891" cy="33127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4"/>
          <a:stretch>
            <a:fillRect/>
          </a:stretch>
        </p:blipFill>
        <p:spPr>
          <a:xfrm>
            <a:off x="5281875" y="2636556"/>
            <a:ext cx="2640325" cy="34846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tx2"/>
                </a:solidFill>
              </a:rPr>
              <a:t>Воспитатель </a:t>
            </a:r>
            <a:br>
              <a:rPr lang="ru-RU" sz="2800" b="1">
                <a:solidFill>
                  <a:schemeClr val="tx2"/>
                </a:solidFill>
              </a:rPr>
            </a:br>
            <a:r>
              <a:rPr lang="ru-RU" sz="2800" b="1">
                <a:solidFill>
                  <a:schemeClr val="tx2"/>
                </a:solidFill>
              </a:rPr>
              <a:t>Пушкина Татьяна Сергеевна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84" y="1600200"/>
            <a:ext cx="3065632" cy="4525963"/>
          </a:xfrm>
        </p:spPr>
      </p:pic>
    </p:spTree>
    <p:extLst>
      <p:ext uri="{BB962C8B-B14F-4D97-AF65-F5344CB8AC3E}">
        <p14:creationId xmlns:p14="http://schemas.microsoft.com/office/powerpoint/2010/main" val="75781973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>
                <a:solidFill>
                  <a:schemeClr val="tx2"/>
                </a:solidFill>
              </a:rPr>
              <a:t>С нашими детьми работают специалисты: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>
                <a:solidFill>
                  <a:schemeClr val="tx2"/>
                </a:solidFill>
              </a:rPr>
              <a:t>Логопед – Силкина Полина Евгеньевна;</a:t>
            </a:r>
          </a:p>
          <a:p>
            <a:r>
              <a:rPr lang="ru-RU" b="1">
                <a:solidFill>
                  <a:schemeClr val="tx2"/>
                </a:solidFill>
              </a:rPr>
              <a:t>Психолог – Мазина Екатерина Вячеславовна;</a:t>
            </a:r>
          </a:p>
          <a:p>
            <a:r>
              <a:rPr lang="ru-RU" b="1">
                <a:solidFill>
                  <a:schemeClr val="tx2"/>
                </a:solidFill>
              </a:rPr>
              <a:t>Музыкальный руководитель – Царёва Наталья Павловна;</a:t>
            </a:r>
          </a:p>
          <a:p>
            <a:r>
              <a:rPr lang="ru-RU" b="1">
                <a:solidFill>
                  <a:schemeClr val="tx2"/>
                </a:solidFill>
              </a:rPr>
              <a:t>Инструктор по физической культуре – Громова Наталия Владимировна;</a:t>
            </a:r>
          </a:p>
        </p:txBody>
      </p:sp>
    </p:spTree>
    <p:extLst>
      <p:ext uri="{BB962C8B-B14F-4D97-AF65-F5344CB8AC3E}">
        <p14:creationId xmlns:p14="http://schemas.microsoft.com/office/powerpoint/2010/main" val="359707720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>
                <a:solidFill>
                  <a:srgbClr val="C00000"/>
                </a:solidFill>
                <a:latin typeface="Gabriola" pitchFamily="82" charset="0"/>
              </a:rPr>
              <a:t>В группе нашей очень интересно!</a:t>
            </a:r>
            <a:br>
              <a:rPr lang="ru-RU" sz="3600" b="1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>
                <a:solidFill>
                  <a:srgbClr val="C00000"/>
                </a:solidFill>
                <a:latin typeface="Gabriola" pitchFamily="82" charset="0"/>
              </a:rPr>
              <a:t>Хотим мы провести для Вас экскурсию все вместе!</a:t>
            </a:r>
            <a:br>
              <a:rPr lang="ru-RU" sz="3600" b="1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>
                <a:solidFill>
                  <a:srgbClr val="C00000"/>
                </a:solidFill>
                <a:latin typeface="Gabriola" pitchFamily="82" charset="0"/>
              </a:rPr>
              <a:t>Мы двери в сказку открываем,</a:t>
            </a:r>
            <a:br>
              <a:rPr lang="ru-RU" sz="3600" b="1">
                <a:solidFill>
                  <a:srgbClr val="C00000"/>
                </a:solidFill>
                <a:latin typeface="Gabriola" pitchFamily="82" charset="0"/>
              </a:rPr>
            </a:br>
            <a:r>
              <a:rPr lang="ru-RU" sz="3600" b="1">
                <a:solidFill>
                  <a:srgbClr val="C00000"/>
                </a:solidFill>
                <a:latin typeface="Gabriola" pitchFamily="82" charset="0"/>
              </a:rPr>
              <a:t>И в нашу группу приглашаем!</a:t>
            </a:r>
          </a:p>
        </p:txBody>
      </p:sp>
      <p:pic>
        <p:nvPicPr>
          <p:cNvPr id="4098" name="Picture 2" descr="Приглашаем на фестиваль | Кизильский Вестник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63688" y="3433800"/>
            <a:ext cx="5421263" cy="2891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Раздевальная комната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4787900" y="1412875"/>
            <a:ext cx="4021138" cy="2951163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 раздевалке шкафчики для девочек и мальчиков.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Картинки здесь мы разместили, чтобы детки не забыли,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И не путали пальтишки Ромы, Саши и Аришки.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388" y="1600200"/>
            <a:ext cx="4537075" cy="40084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6000" b="1">
                <a:solidFill>
                  <a:srgbClr val="C00000"/>
                </a:solidFill>
                <a:latin typeface="Gabriola" pitchFamily="82" charset="0"/>
              </a:rPr>
              <a:t>Групповая комната</a:t>
            </a:r>
          </a:p>
        </p:txBody>
      </p:sp>
      <p:sp>
        <p:nvSpPr>
          <p:cNvPr id="21506" name="Объект 3"/>
          <p:cNvSpPr>
            <a:spLocks noGrp="1"/>
          </p:cNvSpPr>
          <p:nvPr>
            <p:ph idx="1"/>
          </p:nvPr>
        </p:nvSpPr>
        <p:spPr>
          <a:xfrm>
            <a:off x="4356100" y="1412875"/>
            <a:ext cx="4618038" cy="1252538"/>
          </a:xfrm>
        </p:spPr>
        <p:txBody>
          <a:bodyPr/>
          <a:lstStyle/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С вами в группу мы попали, </a:t>
            </a:r>
          </a:p>
          <a:p>
            <a:pPr marL="0" indent="0" algn="ctr" eaLnBrk="1" hangingPunct="1">
              <a:buFont typeface="Arial"/>
              <a:buNone/>
            </a:pPr>
            <a:r>
              <a:rPr lang="ru-RU" sz="2400" b="1">
                <a:solidFill>
                  <a:schemeClr val="tx2"/>
                </a:solidFill>
              </a:rPr>
              <a:t>Вы такого не видали…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76872"/>
            <a:ext cx="5270583" cy="3952937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682</Words>
  <Application>Microsoft Office PowerPoint</Application>
  <PresentationFormat>Экран (4:3)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Gabriola</vt:lpstr>
      <vt:lpstr>Тема Office</vt:lpstr>
      <vt:lpstr>МДОУ «Детский сад № 42», корпус 2 г. Ярославль, ул. Пирогова, д. 27</vt:lpstr>
      <vt:lpstr>Группа «Солнышко»</vt:lpstr>
      <vt:lpstr>Наш девиз:  Светить всегда ,светить везде  И помогать друзьям в беде !</vt:lpstr>
      <vt:lpstr>В группе вас встречают:</vt:lpstr>
      <vt:lpstr>Воспитатель  Пушкина Татьяна Сергеевна</vt:lpstr>
      <vt:lpstr>С нашими детьми работают специалисты:</vt:lpstr>
      <vt:lpstr>В группе нашей очень интересно! Хотим мы провести для Вас экскурсию все вместе! Мы двери в сказку открываем, И в нашу группу приглашаем!</vt:lpstr>
      <vt:lpstr>Раздевальная комната</vt:lpstr>
      <vt:lpstr>Групповая комната</vt:lpstr>
      <vt:lpstr>Учебная зона</vt:lpstr>
      <vt:lpstr>Игровая зона</vt:lpstr>
      <vt:lpstr>Игровая зона</vt:lpstr>
      <vt:lpstr>Игровая зона</vt:lpstr>
      <vt:lpstr>Игровая зона</vt:lpstr>
      <vt:lpstr>Спортивный уголок</vt:lpstr>
      <vt:lpstr>Уголок природы</vt:lpstr>
      <vt:lpstr>Уголок рисования</vt:lpstr>
      <vt:lpstr>Уголок настольных игр</vt:lpstr>
      <vt:lpstr>Книжный уголок</vt:lpstr>
      <vt:lpstr>Театральный уголок</vt:lpstr>
      <vt:lpstr>Музыкальный уголок</vt:lpstr>
      <vt:lpstr>До скорой встречи!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 Ермолин</cp:lastModifiedBy>
  <cp:revision>32</cp:revision>
  <dcterms:created xsi:type="dcterms:W3CDTF">2013-01-06T18:32:13Z</dcterms:created>
  <dcterms:modified xsi:type="dcterms:W3CDTF">2024-08-22T13:15:31Z</dcterms:modified>
</cp:coreProperties>
</file>