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1" r:id="rId12"/>
    <p:sldId id="272" r:id="rId13"/>
    <p:sldId id="273" r:id="rId14"/>
    <p:sldId id="265" r:id="rId15"/>
    <p:sldId id="266" r:id="rId16"/>
    <p:sldId id="274" r:id="rId17"/>
    <p:sldId id="275" r:id="rId18"/>
    <p:sldId id="280" r:id="rId19"/>
    <p:sldId id="276" r:id="rId20"/>
    <p:sldId id="277" r:id="rId21"/>
    <p:sldId id="278" r:id="rId22"/>
    <p:sldId id="279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754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0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МДОУ «Детский сад № 42», корпус 2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г. Ярославль</a:t>
            </a:r>
            <a:endParaRPr lang="ru-RU" sz="36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823723" y="1412776"/>
            <a:ext cx="2952329" cy="438160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Ваш малыш уже подрос?</a:t>
            </a:r>
          </a:p>
          <a:p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Перед Вами встал вопрос?</a:t>
            </a:r>
          </a:p>
          <a:p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же быть?! Куда идти?!</a:t>
            </a:r>
          </a:p>
          <a:p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детский сад какой пойти?</a:t>
            </a:r>
          </a:p>
          <a:p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Вас приглашаем к нам!</a:t>
            </a:r>
          </a:p>
          <a:p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Вам малыш не по годам</a:t>
            </a:r>
          </a:p>
          <a:p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Будет умным, ловким, смелым,</a:t>
            </a:r>
          </a:p>
          <a:p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Добрым, ласковым, умелым, </a:t>
            </a:r>
          </a:p>
          <a:p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всегда он будет рад</a:t>
            </a:r>
          </a:p>
          <a:p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Посещать наш ДЕТСКИЙ САД!</a:t>
            </a:r>
          </a:p>
        </p:txBody>
      </p:sp>
      <p:pic>
        <p:nvPicPr>
          <p:cNvPr id="1026" name="Picture 2" descr="МДОУ детский сад № 33, детский сад, ул. Пирогова, 27, жилой район Липовая  Гора, Ярославль, Россия — Яндекс Кар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5184576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76872"/>
            <a:ext cx="3960440" cy="18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Диванчик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здесь удобный есть, 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Кто хочет, тот и может сесть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Любим с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куклами играть, 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Печь пирог, стол накрывать.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276872"/>
            <a:ext cx="4711487" cy="4210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89" y="4581128"/>
            <a:ext cx="2393168" cy="16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340768"/>
            <a:ext cx="3888432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Айболит лечил мартышек,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Пилюлькин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коротышек!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же лечим всех подряд 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0" indent="0" algn="ctr">
              <a:buNone/>
            </a:pPr>
            <a:r>
              <a:rPr lang="ru-RU" sz="20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Бегемотиков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бельчат,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Крокодилов и волчат,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лисят и поросят,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Кукол, рыбок, зайчиков,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Девочек и мальчиков!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52341"/>
            <a:ext cx="3816424" cy="4873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581128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00808"/>
            <a:ext cx="3672408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парикмахерской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шикарной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Есть весь нужный инструмент, 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Тут Вам сделают прически 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Покороче, подлинней,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Если куколка захочет, 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Даже пыль стряхнут с ушей!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403244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464428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340768"/>
            <a:ext cx="3024336" cy="720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в каждом магазине,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 сможете купить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в небольшой корзине 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Удачно разместить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Конфеты и бананы,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Машину, капли в нос,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Бульдозеры и краны,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Скамейки и фонтаны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даже паровоз!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3888432" cy="4919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25144"/>
            <a:ext cx="1891816" cy="155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Спортивный уголок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0631" y="1844824"/>
            <a:ext cx="4114800" cy="2404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Вот спортивный уголок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Здесь мы тренируемся.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Приходите на часок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наш спортивный уголок.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Упражнения с друзьями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Выполняйте вместе с нами!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4019804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941168"/>
            <a:ext cx="1552622" cy="143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Уголок природы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556792"/>
            <a:ext cx="2376264" cy="23762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уголок природы есть, </a:t>
            </a:r>
            <a:endPara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нём 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много интересного –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счесть. 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Мир природы познаём, 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ережливыми растём!</a:t>
            </a:r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76872"/>
            <a:ext cx="321982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85189"/>
            <a:ext cx="324036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074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Уголок настольных игр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2779" y="1268760"/>
            <a:ext cx="4032448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Есть в группе тихий уголок. 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Там тишина. Слышно сопенье…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нем совершенствует уменье 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настольную игру игрок!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754484"/>
            <a:ext cx="3299725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67" y="3212976"/>
            <a:ext cx="316835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36912"/>
            <a:ext cx="3250636" cy="3430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60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970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Книжный уголок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973222"/>
            <a:ext cx="4464496" cy="259228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Книжки нам пока читают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Воспитатели для нас. 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Ежедневно наступает 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Чтенья книг желанный час!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героев сказок любим,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Книжки очень бережём,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читать их сами будем.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Только малость подрастём!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5040560" cy="4637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754060"/>
            <a:ext cx="2267744" cy="158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78970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Уголок рисования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499992" y="1916832"/>
            <a:ext cx="4464496" cy="2592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восемь лет, и в три, и в пять, 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 любят рисовать.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с тобою целый мир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бумаге создадим.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Птиц и рыб, дома, людей,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Даже </a:t>
            </a:r>
            <a:r>
              <a:rPr lang="ru-RU" sz="20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сказочных людей.</a:t>
            </a:r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3744416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s_tou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581128"/>
            <a:ext cx="2016224" cy="1720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Театральный уголок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638" y="1968302"/>
            <a:ext cx="4032448" cy="194421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Очень мы театры любим, 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Круглый год мы с ними дружим: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нашей группе все актеры,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Кукловоды и танцоры, 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Каждый день и каждый час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хотим играть для Вас</a:t>
            </a:r>
            <a:r>
              <a:rPr lang="ru-RU" b="1" dirty="0" smtClean="0">
                <a:solidFill>
                  <a:schemeClr val="tx2"/>
                </a:solidFill>
              </a:rPr>
              <a:t>!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279071"/>
            <a:ext cx="4248472" cy="5266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314192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7775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Группа «Жемчужинка»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26699" y="2276872"/>
            <a:ext cx="4176464" cy="36724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Каждый день нас ожидает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Здесь какой-нибудь сюрприз, 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Группа всех теплом встречает – 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нашей группы есть девиз!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4320480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81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Музыкальный уголок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6671" y="1844824"/>
            <a:ext cx="3600400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Колокольчики звенят, 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Барабанчики гремят, 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Маракасы, дудки, бубны, 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Строим музыкальный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лад.</a:t>
            </a:r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1646"/>
            <a:ext cx="3825551" cy="4900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509120"/>
            <a:ext cx="3252983" cy="140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Gabriola" pitchFamily="82" charset="0"/>
              </a:rPr>
              <a:t>П</a:t>
            </a:r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атриотический уголок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396" y="1964837"/>
            <a:ext cx="3888432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Есть в нашей группе место – чудо,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Где каждый день мы узнаём, 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 Родине, о многих людях,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Среди которых мы живём!</a:t>
            </a:r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3816424" cy="499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14" y="4437112"/>
            <a:ext cx="2328597" cy="15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Уголок ПДД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716017" y="1484784"/>
            <a:ext cx="3888432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дорогу перейти,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в транспорте себя вести,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Запомним мы с тобой, играя,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 правила движения изучая!</a:t>
            </a:r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4392489" cy="3395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40968"/>
            <a:ext cx="4536504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27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До скорой встречи!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84584" y="1628800"/>
            <a:ext cx="8229600" cy="4525963"/>
          </a:xfrm>
        </p:spPr>
        <p:txBody>
          <a:bodyPr>
            <a:normAutofit lnSpcReduction="10000"/>
            <a:scene3d>
              <a:camera prst="isometricOffAxis1Right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Детки в садике живут, 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играют и поют, 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друзей себе находят, 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прогулку с ними ходят. 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Вместе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спорят и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мечтают,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незаметно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подрастают. 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сад — второй ваш дом, 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тепло, уютно в нем!</a:t>
            </a:r>
          </a:p>
        </p:txBody>
      </p:sp>
      <p:pic>
        <p:nvPicPr>
          <p:cNvPr id="5122" name="Picture 2" descr="Смайлики - ФорексДеньги: Форекс форум для трейдеров Форум - ФорексДеньги:  Форекс форум для трейдер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11984"/>
            <a:ext cx="2594620" cy="2042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5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2219029"/>
            <a:ext cx="6836296" cy="396044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Gabriola" pitchFamily="82" charset="0"/>
              </a:rPr>
              <a:t>Наш девиз:</a:t>
            </a:r>
            <a:r>
              <a:rPr lang="ru-RU" sz="3600" b="1" dirty="0">
                <a:solidFill>
                  <a:srgbClr val="C00000"/>
                </a:solidFill>
                <a:latin typeface="Gabriola" pitchFamily="82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>
                <a:solidFill>
                  <a:srgbClr val="C00000"/>
                </a:solidFill>
                <a:latin typeface="Gabriola" pitchFamily="82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«В нашей группе все детишки,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Как жемчужинки блестят.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Ведь умнее, ярче, краше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Не найдёте вы ребят!»</a:t>
            </a:r>
            <a:endParaRPr lang="ru-RU" sz="36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4" name="AutoShape 2" descr="Наши групп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56" y="404664"/>
            <a:ext cx="3900907" cy="3794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77004" y="2924944"/>
            <a:ext cx="3501008" cy="492907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0048740"/>
              </a:avLst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«Жемчужинка»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126876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№4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4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491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В группе вас встречают: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495" y="1412776"/>
            <a:ext cx="3783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/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Шитихина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Надежда Сергеевна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6630" y="1412841"/>
            <a:ext cx="3901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/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Джанлатова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Диана Дмитриевна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1882" y="2327637"/>
            <a:ext cx="25766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Gabriola" pitchFamily="82" charset="0"/>
              </a:rPr>
              <a:t>Кого так любят «почемучки»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Gabriola" pitchFamily="82" charset="0"/>
              </a:rPr>
              <a:t>И уважают непоседы?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Gabriola" pitchFamily="82" charset="0"/>
              </a:rPr>
              <a:t>К кому детишки тянут ручки?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Gabriola" pitchFamily="82" charset="0"/>
              </a:rPr>
              <a:t>Кто знает детские секреты?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Gabriola" pitchFamily="82" charset="0"/>
              </a:rPr>
              <a:t>Ответ один – ходите в садик!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Gabriola" pitchFamily="82" charset="0"/>
              </a:rPr>
              <a:t>Народ там добрый и веселый.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Gabriola" pitchFamily="82" charset="0"/>
              </a:rPr>
              <a:t>Все дети знают: воспитатель –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Gabriola" pitchFamily="82" charset="0"/>
              </a:rPr>
              <a:t>Лучшее, что есть до </a:t>
            </a:r>
            <a:r>
              <a:rPr lang="ru-RU" sz="2000" b="1" dirty="0" smtClean="0">
                <a:solidFill>
                  <a:srgbClr val="C00000"/>
                </a:solidFill>
                <a:latin typeface="Gabriola" pitchFamily="82" charset="0"/>
              </a:rPr>
              <a:t>школы!</a:t>
            </a:r>
            <a:endParaRPr lang="ru-RU" sz="2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13" y="2191340"/>
            <a:ext cx="3017470" cy="4267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50620"/>
            <a:ext cx="3182409" cy="415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73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692696"/>
            <a:ext cx="4830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Младший воспитатель</a:t>
            </a:r>
          </a:p>
          <a:p>
            <a:pPr algn="ctr"/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Агабалаева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Фарида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Атлухановна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484784"/>
            <a:ext cx="3744416" cy="499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72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" y="148478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В группе нашей очень интересно!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Хотим мы провести для Вас экскурсию все вместе!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Мы двери в сказку открываем,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И в нашу группу приглашаем!</a:t>
            </a:r>
            <a:endParaRPr lang="ru-RU" sz="36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65850"/>
            <a:ext cx="4536504" cy="319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53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Раздевальная комната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4266" y="1234576"/>
            <a:ext cx="4680520" cy="24482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Двери вам мы открываем, в раздевалку приглашаем</a:t>
            </a:r>
            <a:r>
              <a:rPr lang="ru-RU" sz="1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раздевалке шкафчики для девочек и мальчиков</a:t>
            </a:r>
            <a:r>
              <a:rPr lang="ru-RU" sz="1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Картинки здесь </a:t>
            </a:r>
            <a:r>
              <a:rPr lang="ru-RU" sz="1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разместили, чтобы детки не </a:t>
            </a:r>
            <a:r>
              <a:rPr lang="ru-RU" sz="1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забыли</a:t>
            </a:r>
            <a:endParaRPr lang="ru-RU" sz="1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не путали пальтишки Ромы, Саши и </a:t>
            </a:r>
            <a:r>
              <a:rPr lang="ru-RU" sz="1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Аришки</a:t>
            </a:r>
            <a:r>
              <a:rPr lang="ru-RU" sz="1800" b="1" i="1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656972"/>
            <a:ext cx="4392488" cy="2879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0" y="1772816"/>
            <a:ext cx="3742768" cy="476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343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Групповая комната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196752"/>
            <a:ext cx="5040560" cy="30963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вами в группу мы войдем и по зонам в ней пройдем</a:t>
            </a:r>
            <a:r>
              <a:rPr lang="ru-RU" sz="1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 любят рисовать, клеить, резать и лепить. Помогаем им творить</a:t>
            </a:r>
            <a:r>
              <a:rPr lang="ru-RU" sz="1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диалогу побуждаем, на беседу вызываем</a:t>
            </a:r>
            <a:r>
              <a:rPr lang="ru-RU" sz="1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Хвалим за старание и к словам желание.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78" y="2996952"/>
            <a:ext cx="4402838" cy="3505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44043"/>
            <a:ext cx="4248472" cy="345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27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Учебная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196752"/>
            <a:ext cx="3816424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Пришло время нам учиться,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Заниматься 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трудиться,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Будем 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книги мы читать,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Ум 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разум набирать.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47567"/>
            <a:ext cx="3744416" cy="4742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58248"/>
            <a:ext cx="3260442" cy="3806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03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702</Words>
  <Application>Microsoft Office PowerPoint</Application>
  <PresentationFormat>Экран (4:3)</PresentationFormat>
  <Paragraphs>145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МДОУ «Детский сад № 42», корпус 2 г. Ярославль</vt:lpstr>
      <vt:lpstr>Группа «Жемчужинка»</vt:lpstr>
      <vt:lpstr>Наш девиз:  «В нашей группе все детишки, Как жемчужинки блестят. Ведь умнее, ярче, краше Не найдёте вы ребят!»</vt:lpstr>
      <vt:lpstr>В группе вас встречают:</vt:lpstr>
      <vt:lpstr>Презентация PowerPoint</vt:lpstr>
      <vt:lpstr>В группе нашей очень интересно! Хотим мы провести для Вас экскурсию все вместе! Мы двери в сказку открываем, И в нашу группу приглашаем!</vt:lpstr>
      <vt:lpstr>Раздевальная комната</vt:lpstr>
      <vt:lpstr>Групповая комната</vt:lpstr>
      <vt:lpstr>Учебная зона</vt:lpstr>
      <vt:lpstr>Игровая зона</vt:lpstr>
      <vt:lpstr>Игровая зона</vt:lpstr>
      <vt:lpstr>Игровая зона</vt:lpstr>
      <vt:lpstr>Игровая зона</vt:lpstr>
      <vt:lpstr>Спортивный уголок</vt:lpstr>
      <vt:lpstr>Уголок природы</vt:lpstr>
      <vt:lpstr>Уголок настольных игр</vt:lpstr>
      <vt:lpstr>Книжный уголок</vt:lpstr>
      <vt:lpstr>Уголок рисования</vt:lpstr>
      <vt:lpstr>Театральный уголок</vt:lpstr>
      <vt:lpstr>Музыкальный уголок</vt:lpstr>
      <vt:lpstr>Патриотический уголок</vt:lpstr>
      <vt:lpstr>Уголок ПДД</vt:lpstr>
      <vt:lpstr>До скорой встречи!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хозяин</cp:lastModifiedBy>
  <cp:revision>40</cp:revision>
  <dcterms:created xsi:type="dcterms:W3CDTF">2013-01-06T18:32:13Z</dcterms:created>
  <dcterms:modified xsi:type="dcterms:W3CDTF">2024-05-26T13:39:03Z</dcterms:modified>
</cp:coreProperties>
</file>