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0" r:id="rId9"/>
    <p:sldId id="271" r:id="rId10"/>
    <p:sldId id="272" r:id="rId11"/>
    <p:sldId id="273" r:id="rId12"/>
    <p:sldId id="265" r:id="rId13"/>
    <p:sldId id="266" r:id="rId14"/>
    <p:sldId id="279" r:id="rId15"/>
    <p:sldId id="274" r:id="rId16"/>
    <p:sldId id="275" r:id="rId17"/>
    <p:sldId id="276" r:id="rId18"/>
    <p:sldId id="27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4660"/>
  </p:normalViewPr>
  <p:slideViewPr>
    <p:cSldViewPr>
      <p:cViewPr varScale="1">
        <p:scale>
          <a:sx n="86" d="100"/>
          <a:sy n="86" d="100"/>
        </p:scale>
        <p:origin x="102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83702"/>
            <a:ext cx="2952329" cy="4381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Ваш малыш уже подрос?!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Перед Вами встал вопрос?!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Как же быть? Куда идти?!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 детский сад какой пойти?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Мы Вас приглашаем к нам!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Вам малыш не по годам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Будет умным, ловким, смелым,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Добрым, ласковым, умелым, 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И всегда он будет рад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556792"/>
            <a:ext cx="3888432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парикмахерской</a:t>
            </a:r>
            <a:r>
              <a:rPr lang="ru-RU" sz="2400" b="1" dirty="0">
                <a:solidFill>
                  <a:schemeClr val="tx2"/>
                </a:solidFill>
              </a:rPr>
              <a:t> шикарной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весь нужный инструмент,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Тут Вам сделают прически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Покороче, подлинней,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Если куколка захочет,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Даже пыль стряхнут с ушей!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3"/>
            <a:ext cx="3168352" cy="43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340768"/>
            <a:ext cx="6480720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Не </a:t>
            </a:r>
            <a:r>
              <a:rPr lang="ru-RU" sz="2400" b="1" dirty="0">
                <a:solidFill>
                  <a:schemeClr val="tx2"/>
                </a:solidFill>
              </a:rPr>
              <a:t>в каждом магазине,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сможете купить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небольшой корзине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Удачно разместить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Конфеты и бананы,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Машину, капли в нос,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Бульдозеры и краны,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Скамейки и фонтаны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даже паровоз!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38647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3"/>
            <a:ext cx="4114800" cy="4608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Вот </a:t>
            </a:r>
            <a:r>
              <a:rPr lang="ru-RU" sz="2400" b="1" dirty="0">
                <a:solidFill>
                  <a:schemeClr val="tx2"/>
                </a:solidFill>
              </a:rPr>
              <a:t>спортивный уголок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Здесь мы тренируемся.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Упражнения </a:t>
            </a:r>
            <a:r>
              <a:rPr lang="ru-RU" sz="2400" b="1" dirty="0">
                <a:solidFill>
                  <a:schemeClr val="tx2"/>
                </a:solidFill>
              </a:rPr>
              <a:t>с друзьями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Выполняйте вместе с нами!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3240360" cy="41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394686"/>
            <a:ext cx="5472608" cy="49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412776"/>
            <a:ext cx="3384376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восемь лет, и в три и в пять,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Все дети любят рисовать.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с тобою целый мир,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На бумаге создадим: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Птиц и рыб, дома, людей,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Даже сказочных зверей.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34618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484784"/>
            <a:ext cx="561662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 группе тихий уголок.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Там </a:t>
            </a:r>
            <a:r>
              <a:rPr lang="ru-RU" sz="2400" b="1" dirty="0" smtClean="0">
                <a:solidFill>
                  <a:schemeClr val="tx2"/>
                </a:solidFill>
              </a:rPr>
              <a:t>слышно лишь сопенье…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нем совершенствует уменье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настольную игру игрок!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73016"/>
            <a:ext cx="4092946" cy="2715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57" y="3573016"/>
            <a:ext cx="3854569" cy="27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Книжный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464496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Книжки </a:t>
            </a:r>
            <a:r>
              <a:rPr lang="ru-RU" sz="2400" b="1" dirty="0">
                <a:solidFill>
                  <a:schemeClr val="tx2"/>
                </a:solidFill>
              </a:rPr>
              <a:t>нам пока читают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Воспитатели для нас.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Ежедневно наступает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Чтенья книг желанный час!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героев сказок любим,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очень бережём,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читать их сами будем.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Только малость подрастём!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4" y="1270188"/>
            <a:ext cx="1676190" cy="2561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79" y="3813524"/>
            <a:ext cx="3561905" cy="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204864"/>
            <a:ext cx="439248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Очень мы театры любим,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Круглый год мы с ними дружим: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нашей группе все актеры,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Кукловоды и танцоры,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Каждый день и каждый час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хотим играть для Вас</a:t>
            </a:r>
            <a:r>
              <a:rPr lang="ru-RU" sz="2400" b="1" dirty="0" smtClean="0">
                <a:solidFill>
                  <a:schemeClr val="tx2"/>
                </a:solidFill>
              </a:rPr>
              <a:t>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425045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708920"/>
            <a:ext cx="4248472" cy="216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Колокольчики звенят,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Барабанчики гремят,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Маракасы, дудки, бубны,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Строим музыкальный лад.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3024336" cy="43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Детки в садике живут,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играют и поют,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друзей себе находят,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>
                <a:solidFill>
                  <a:schemeClr val="tx2"/>
                </a:solidFill>
              </a:rPr>
              <a:t>прогулку с ними ходят.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Вместе </a:t>
            </a:r>
            <a:r>
              <a:rPr lang="ru-RU" b="1" dirty="0">
                <a:solidFill>
                  <a:schemeClr val="tx2"/>
                </a:solidFill>
              </a:rPr>
              <a:t>спорят и </a:t>
            </a:r>
            <a:r>
              <a:rPr lang="ru-RU" b="1" dirty="0" smtClean="0">
                <a:solidFill>
                  <a:schemeClr val="tx2"/>
                </a:solidFill>
              </a:rPr>
              <a:t>мечтают,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незаметно </a:t>
            </a:r>
            <a:r>
              <a:rPr lang="ru-RU" b="1" dirty="0">
                <a:solidFill>
                  <a:schemeClr val="tx2"/>
                </a:solidFill>
              </a:rPr>
              <a:t>подрастают.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Детский </a:t>
            </a:r>
            <a:r>
              <a:rPr lang="ru-RU" b="1" dirty="0">
                <a:solidFill>
                  <a:schemeClr val="tx2"/>
                </a:solidFill>
              </a:rPr>
              <a:t>сад — второй ваш дом,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как </a:t>
            </a:r>
            <a:r>
              <a:rPr lang="ru-RU" b="1" dirty="0">
                <a:solidFill>
                  <a:schemeClr val="tx2"/>
                </a:solidFill>
              </a:rPr>
              <a:t>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775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Группа «Игрушки»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477800"/>
            <a:ext cx="4104456" cy="497553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нас ожидает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какой-нибудь сюрприз,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всех теплом встречает –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нашей группы есть девиз!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 нашей группы есть девиз!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1589" t="4569" r="-1"/>
          <a:stretch/>
        </p:blipFill>
        <p:spPr>
          <a:xfrm>
            <a:off x="458922" y="1988840"/>
            <a:ext cx="4033512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91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19675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Воспитатели :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Заяц Светлана Анатольевна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Федотова Наталья Вячеславовна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7" y="1252085"/>
            <a:ext cx="4823114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Кого </a:t>
            </a:r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так любят «почемучки»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И уважают непоседы?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К кому детишки тянут ручки?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Кто знает детские секреты?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Ответ один – ходите в садик!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Народ там добрый и веселый.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Все дети знают: воспитатель –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Лучшее, что есть до 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школы!</a:t>
            </a:r>
            <a:endParaRPr lang="ru-RU" sz="24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87" t="7084" b="8043"/>
          <a:stretch/>
        </p:blipFill>
        <p:spPr>
          <a:xfrm>
            <a:off x="2915816" y="3717032"/>
            <a:ext cx="2160240" cy="2631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83340"/>
            <a:ext cx="2627732" cy="2601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3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521889"/>
            <a:ext cx="571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Младший воспитатель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2274838"/>
            <a:ext cx="29523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Нашей группы нету краше.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Чисто и светло  вокруг!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Может быть у  няни нашей,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abriola" pitchFamily="82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не две, а десять рук?</a:t>
            </a:r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429000"/>
            <a:ext cx="2952328" cy="291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5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12776"/>
            <a:ext cx="3384376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раздевалке шкафчики для девочек и мальчиков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Картинки здесь </a:t>
            </a:r>
            <a:r>
              <a:rPr lang="ru-RU" sz="2400" b="1" dirty="0">
                <a:solidFill>
                  <a:schemeClr val="tx2"/>
                </a:solidFill>
              </a:rPr>
              <a:t>мы разместили, чтобы детки не </a:t>
            </a:r>
            <a:r>
              <a:rPr lang="ru-RU" sz="2400" b="1" dirty="0" smtClean="0">
                <a:solidFill>
                  <a:schemeClr val="tx2"/>
                </a:solidFill>
              </a:rPr>
              <a:t>забыли,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не путали пальтишки Ромы, Саши и </a:t>
            </a:r>
            <a:r>
              <a:rPr lang="ru-RU" sz="2400" b="1" dirty="0" err="1">
                <a:solidFill>
                  <a:schemeClr val="tx2"/>
                </a:solidFill>
              </a:rPr>
              <a:t>Аришки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40" y="3501008"/>
            <a:ext cx="2222790" cy="2243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55" y="3501008"/>
            <a:ext cx="2222790" cy="22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39752" y="1412776"/>
            <a:ext cx="4536504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 вами в группу мы попали,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такого не </a:t>
            </a:r>
            <a:r>
              <a:rPr lang="ru-RU" sz="2400" b="1" dirty="0" err="1" smtClean="0">
                <a:solidFill>
                  <a:schemeClr val="tx2"/>
                </a:solidFill>
              </a:rPr>
              <a:t>видали</a:t>
            </a:r>
            <a:r>
              <a:rPr lang="ru-RU" sz="2400" b="1" dirty="0" smtClean="0">
                <a:solidFill>
                  <a:schemeClr val="tx2"/>
                </a:solidFill>
              </a:rPr>
              <a:t>…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543200"/>
            <a:ext cx="5731353" cy="35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910" y="1340768"/>
            <a:ext cx="5837426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Диванчик</a:t>
            </a:r>
            <a:r>
              <a:rPr lang="ru-RU" sz="2400" b="1" dirty="0">
                <a:solidFill>
                  <a:schemeClr val="tx2"/>
                </a:solidFill>
              </a:rPr>
              <a:t> здесь удобный есть,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Кто хочет, тот и может сесть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Любим с </a:t>
            </a:r>
            <a:r>
              <a:rPr lang="ru-RU" sz="2400" b="1" dirty="0">
                <a:solidFill>
                  <a:srgbClr val="C00000"/>
                </a:solidFill>
              </a:rPr>
              <a:t>куклами играть,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Печь пирог, стол накрывать.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6" y="4158207"/>
            <a:ext cx="2976402" cy="2162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36" y="1772816"/>
            <a:ext cx="1992292" cy="2285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135090"/>
            <a:ext cx="4618856" cy="217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284" y="639780"/>
            <a:ext cx="1964771" cy="1573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284" y="2428371"/>
            <a:ext cx="1979268" cy="15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28512"/>
            <a:ext cx="3672408" cy="3384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Айболит лечил мартышек,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 </a:t>
            </a:r>
            <a:r>
              <a:rPr lang="ru-RU" sz="2400" b="1" dirty="0" err="1">
                <a:solidFill>
                  <a:schemeClr val="tx2"/>
                </a:solidFill>
              </a:rPr>
              <a:t>Пилюлькин</a:t>
            </a:r>
            <a:r>
              <a:rPr lang="ru-RU" sz="2400" b="1" dirty="0">
                <a:solidFill>
                  <a:schemeClr val="tx2"/>
                </a:solidFill>
              </a:rPr>
              <a:t> – коротышек!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Мы же лечим всех подряд </a:t>
            </a:r>
            <a:r>
              <a:rPr lang="ru-RU" sz="2400" b="1" dirty="0">
                <a:solidFill>
                  <a:schemeClr val="tx2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Бегемотиков</a:t>
            </a:r>
            <a:r>
              <a:rPr lang="ru-RU" sz="2400" b="1" dirty="0">
                <a:solidFill>
                  <a:schemeClr val="tx2"/>
                </a:solidFill>
              </a:rPr>
              <a:t>, бельчат,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Крокодилов и волчат,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лисят и поросят,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Кукол, рыбок, зайчиков,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Девочек и мальчиков!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60848"/>
            <a:ext cx="335121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617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Gabriola</vt:lpstr>
      <vt:lpstr>Times New Roman</vt:lpstr>
      <vt:lpstr>Тема Office</vt:lpstr>
      <vt:lpstr>МДОУ «Детский сад № 42», корпус 2 г. Ярославль, ул. Пирогова, д. 27</vt:lpstr>
      <vt:lpstr>Группа «Игрушки»</vt:lpstr>
      <vt:lpstr>В группе вас встречают:</vt:lpstr>
      <vt:lpstr>Презентация PowerPoint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рисования</vt:lpstr>
      <vt:lpstr>Уголок настольных игр</vt:lpstr>
      <vt:lpstr>Книжный уголок</vt:lpstr>
      <vt:lpstr>Театральный уголок</vt:lpstr>
      <vt:lpstr>Музыкальный уголок</vt:lpstr>
      <vt:lpstr>До скорой встречи!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Dmitry</cp:lastModifiedBy>
  <cp:revision>47</cp:revision>
  <dcterms:created xsi:type="dcterms:W3CDTF">2013-01-06T18:32:13Z</dcterms:created>
  <dcterms:modified xsi:type="dcterms:W3CDTF">2024-08-28T09:06:01Z</dcterms:modified>
</cp:coreProperties>
</file>