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8" r:id="rId3"/>
    <p:sldId id="272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7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46" d="100"/>
          <a:sy n="46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D49CE3-1120-4E42-AEBE-D11288372A6D}" type="doc">
      <dgm:prSet loTypeId="urn:microsoft.com/office/officeart/2008/layout/CircularPictureCallout" loCatId="picture" qsTypeId="urn:microsoft.com/office/officeart/2005/8/quickstyle/simple5" qsCatId="simple" csTypeId="urn:microsoft.com/office/officeart/2005/8/colors/accent1_2" csCatId="accent1" phldr="1"/>
      <dgm:spPr/>
    </dgm:pt>
    <dgm:pt modelId="{A3AE7354-B63E-4CA7-A15A-5F5FCD43840D}">
      <dgm:prSet phldrT="[Текст]" phldr="1"/>
      <dgm:spPr/>
      <dgm:t>
        <a:bodyPr/>
        <a:lstStyle/>
        <a:p>
          <a:endParaRPr lang="ru-RU" dirty="0"/>
        </a:p>
      </dgm:t>
    </dgm:pt>
    <dgm:pt modelId="{F78395DB-A812-4B0A-B834-C5D2A6435EE2}" type="parTrans" cxnId="{D7C02363-2146-4C5E-85C2-D235D5538742}">
      <dgm:prSet/>
      <dgm:spPr/>
      <dgm:t>
        <a:bodyPr/>
        <a:lstStyle/>
        <a:p>
          <a:endParaRPr lang="ru-RU"/>
        </a:p>
      </dgm:t>
    </dgm:pt>
    <dgm:pt modelId="{C015FECA-1276-404A-B1EC-F2ED6FF175A4}" type="sibTrans" cxnId="{D7C02363-2146-4C5E-85C2-D235D5538742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solidFill>
            <a:srgbClr val="FFFF00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extrusionH="120650" contourW="31750">
          <a:bevelT w="63500" h="25400"/>
          <a:extrusionClr>
            <a:srgbClr val="FFC000"/>
          </a:extrusionClr>
          <a:contourClr>
            <a:srgbClr val="FFC000"/>
          </a:contourClr>
        </a:sp3d>
      </dgm:spPr>
      <dgm:t>
        <a:bodyPr/>
        <a:lstStyle/>
        <a:p>
          <a:endParaRPr lang="ru-RU"/>
        </a:p>
      </dgm:t>
    </dgm:pt>
    <dgm:pt modelId="{24EECCD4-78F8-4C06-A766-96796F20BC3E}" type="pres">
      <dgm:prSet presAssocID="{ADD49CE3-1120-4E42-AEBE-D11288372A6D}" presName="Name0" presStyleCnt="0">
        <dgm:presLayoutVars>
          <dgm:chMax val="7"/>
          <dgm:chPref val="7"/>
          <dgm:dir/>
        </dgm:presLayoutVars>
      </dgm:prSet>
      <dgm:spPr/>
    </dgm:pt>
    <dgm:pt modelId="{88DD07AD-A9F9-4F2A-9298-FA6DFC5A64CD}" type="pres">
      <dgm:prSet presAssocID="{ADD49CE3-1120-4E42-AEBE-D11288372A6D}" presName="Name1" presStyleCnt="0"/>
      <dgm:spPr/>
    </dgm:pt>
    <dgm:pt modelId="{60F9CAEA-16EE-4F35-9932-B03F384006D1}" type="pres">
      <dgm:prSet presAssocID="{C015FECA-1276-404A-B1EC-F2ED6FF175A4}" presName="picture_1" presStyleCnt="0"/>
      <dgm:spPr/>
    </dgm:pt>
    <dgm:pt modelId="{6F9642A2-4977-4E87-89FB-DBCD63D910AB}" type="pres">
      <dgm:prSet presAssocID="{C015FECA-1276-404A-B1EC-F2ED6FF175A4}" presName="pictureRepeatNode" presStyleLbl="alignImgPlace1" presStyleIdx="0" presStyleCnt="1" custAng="5460000" custScaleX="120697" custScaleY="120716" custLinFactNeighborX="-2632" custLinFactNeighborY="14651"/>
      <dgm:spPr/>
      <dgm:t>
        <a:bodyPr/>
        <a:lstStyle/>
        <a:p>
          <a:endParaRPr lang="ru-RU"/>
        </a:p>
      </dgm:t>
    </dgm:pt>
    <dgm:pt modelId="{4694F82D-83F0-490B-86DF-CD1C311E0259}" type="pres">
      <dgm:prSet presAssocID="{A3AE7354-B63E-4CA7-A15A-5F5FCD43840D}" presName="text_1" presStyleLbl="node1" presStyleIdx="0" presStyleCnt="0" custAng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FD6A57-215B-4AD5-BBC1-DCE661C4EC26}" type="presOf" srcId="{ADD49CE3-1120-4E42-AEBE-D11288372A6D}" destId="{24EECCD4-78F8-4C06-A766-96796F20BC3E}" srcOrd="0" destOrd="0" presId="urn:microsoft.com/office/officeart/2008/layout/CircularPictureCallout"/>
    <dgm:cxn modelId="{D7C02363-2146-4C5E-85C2-D235D5538742}" srcId="{ADD49CE3-1120-4E42-AEBE-D11288372A6D}" destId="{A3AE7354-B63E-4CA7-A15A-5F5FCD43840D}" srcOrd="0" destOrd="0" parTransId="{F78395DB-A812-4B0A-B834-C5D2A6435EE2}" sibTransId="{C015FECA-1276-404A-B1EC-F2ED6FF175A4}"/>
    <dgm:cxn modelId="{F114C4E4-DB32-4784-B6A9-8C2D764C04B6}" type="presOf" srcId="{A3AE7354-B63E-4CA7-A15A-5F5FCD43840D}" destId="{4694F82D-83F0-490B-86DF-CD1C311E0259}" srcOrd="0" destOrd="0" presId="urn:microsoft.com/office/officeart/2008/layout/CircularPictureCallout"/>
    <dgm:cxn modelId="{BB2D24BA-E05D-4626-A0FA-4870F24506AF}" type="presOf" srcId="{C015FECA-1276-404A-B1EC-F2ED6FF175A4}" destId="{6F9642A2-4977-4E87-89FB-DBCD63D910AB}" srcOrd="0" destOrd="0" presId="urn:microsoft.com/office/officeart/2008/layout/CircularPictureCallout"/>
    <dgm:cxn modelId="{DFD1599B-68FC-469E-A264-22B158B598AB}" type="presParOf" srcId="{24EECCD4-78F8-4C06-A766-96796F20BC3E}" destId="{88DD07AD-A9F9-4F2A-9298-FA6DFC5A64CD}" srcOrd="0" destOrd="0" presId="urn:microsoft.com/office/officeart/2008/layout/CircularPictureCallout"/>
    <dgm:cxn modelId="{BC264BDA-9A39-4A4E-AC0C-8801934ACEFC}" type="presParOf" srcId="{88DD07AD-A9F9-4F2A-9298-FA6DFC5A64CD}" destId="{60F9CAEA-16EE-4F35-9932-B03F384006D1}" srcOrd="0" destOrd="0" presId="urn:microsoft.com/office/officeart/2008/layout/CircularPictureCallout"/>
    <dgm:cxn modelId="{0B17A7F8-F511-4C0E-BE90-F60CC8F58184}" type="presParOf" srcId="{60F9CAEA-16EE-4F35-9932-B03F384006D1}" destId="{6F9642A2-4977-4E87-89FB-DBCD63D910AB}" srcOrd="0" destOrd="0" presId="urn:microsoft.com/office/officeart/2008/layout/CircularPictureCallout"/>
    <dgm:cxn modelId="{05BF9557-5727-4211-99A0-E95BF8942149}" type="presParOf" srcId="{88DD07AD-A9F9-4F2A-9298-FA6DFC5A64CD}" destId="{4694F82D-83F0-490B-86DF-CD1C311E0259}" srcOrd="1" destOrd="0" presId="urn:microsoft.com/office/officeart/2008/layout/CircularPictureCallout"/>
  </dgm:cxnLst>
  <dgm:bg>
    <a:solidFill>
      <a:srgbClr val="92D050"/>
    </a:solidFill>
    <a:effectLst>
      <a:glow rad="127000">
        <a:srgbClr val="FFFF00"/>
      </a:glow>
      <a:outerShdw blurRad="50800" dist="50800" dir="5400000" algn="ctr" rotWithShape="0">
        <a:schemeClr val="bg1"/>
      </a:outerShdw>
      <a:softEdge rad="0"/>
    </a:effectLst>
  </dgm:bg>
  <dgm:whole>
    <a:ln w="76200">
      <a:solidFill>
        <a:srgbClr val="00B05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9642A2-4977-4E87-89FB-DBCD63D910AB}">
      <dsp:nvSpPr>
        <dsp:cNvPr id="0" name=""/>
        <dsp:cNvSpPr/>
      </dsp:nvSpPr>
      <dsp:spPr>
        <a:xfrm rot="5460000">
          <a:off x="519811" y="196886"/>
          <a:ext cx="1694774" cy="169504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solidFill>
            <a:srgbClr val="FFFF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extrusionH="120650" contourW="31750">
          <a:bevelT w="63500" h="25400"/>
          <a:extrusionClr>
            <a:srgbClr val="FFC000"/>
          </a:extrusionClr>
          <a:contourClr>
            <a:srgbClr val="FFC0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694F82D-83F0-490B-86DF-CD1C311E0259}">
      <dsp:nvSpPr>
        <dsp:cNvPr id="0" name=""/>
        <dsp:cNvSpPr/>
      </dsp:nvSpPr>
      <dsp:spPr>
        <a:xfrm>
          <a:off x="954826" y="981965"/>
          <a:ext cx="898659" cy="463371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>
        <a:off x="954826" y="981965"/>
        <a:ext cx="898659" cy="4633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147D7-6A08-4C64-AECA-6C828C1835C7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502418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29FB9B-AF35-426F-8282-8B50105348BF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605247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79CC3-E04C-4F39-80CA-78302AD51335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768196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1E8B2B-4259-4124-9268-73B10BEC2AF4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214750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AE0D8-AFD3-42FC-8FCF-B2B7F49EAC82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517784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378995-5820-412C-ADE5-AD83C8945028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550152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9AB7EB-6950-4B65-982E-735B8F47B430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484079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89F5D-7894-48C7-8806-6C4675B2926A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02481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D7C8A-7D0F-4510-9FD7-A1B4D7A9DE4B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661522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38B0A-32C5-4EAE-9217-36CF0D79AFA1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37131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E4828-E9E1-4D94-BD60-FB59E0E204A7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056916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texto del patrón</a:t>
            </a:r>
          </a:p>
          <a:p>
            <a:pPr lvl="1"/>
            <a:r>
              <a:rPr lang="es-ES" altLang="ru-RU" smtClean="0"/>
              <a:t>Segundo nivel</a:t>
            </a:r>
          </a:p>
          <a:p>
            <a:pPr lvl="2"/>
            <a:r>
              <a:rPr lang="es-ES" altLang="ru-RU" smtClean="0"/>
              <a:t>Tercer nivel</a:t>
            </a:r>
          </a:p>
          <a:p>
            <a:pPr lvl="3"/>
            <a:r>
              <a:rPr lang="es-ES" altLang="ru-RU" smtClean="0"/>
              <a:t>Cuarto nivel</a:t>
            </a:r>
          </a:p>
          <a:p>
            <a:pPr lvl="4"/>
            <a:r>
              <a:rPr lang="es-ES" altLang="ru-RU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6DB61AF-AC4C-4991-A1D3-C6BF8DD89D0E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on_-_Sanochk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470025"/>
          </a:xfrm>
        </p:spPr>
        <p:txBody>
          <a:bodyPr/>
          <a:lstStyle/>
          <a:p>
            <a:r>
              <a:rPr lang="ru-RU" sz="6600" dirty="0" smtClean="0">
                <a:solidFill>
                  <a:srgbClr val="00B050"/>
                </a:solidFill>
              </a:rPr>
              <a:t>Группа «Ромашка»</a:t>
            </a:r>
            <a:endParaRPr lang="ru-RU" sz="6600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276872"/>
            <a:ext cx="6400800" cy="1752600"/>
          </a:xfrm>
        </p:spPr>
        <p:txBody>
          <a:bodyPr/>
          <a:lstStyle/>
          <a:p>
            <a:r>
              <a:rPr lang="ru-RU" dirty="0" smtClean="0"/>
              <a:t>Вторая младшая группа</a:t>
            </a:r>
          </a:p>
          <a:p>
            <a:r>
              <a:rPr lang="ru-RU" dirty="0" smtClean="0"/>
              <a:t>МДОУ «Детский сад №42» </a:t>
            </a:r>
          </a:p>
          <a:p>
            <a:r>
              <a:rPr lang="ru-RU" dirty="0" smtClean="0"/>
              <a:t>г. Ярославль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0465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7561">
        <p:cut/>
      </p:transition>
    </mc:Choice>
    <mc:Fallback>
      <p:transition advTm="7561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Уголок сюжетно ролевых игр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076" y="2163390"/>
            <a:ext cx="4038600" cy="4265565"/>
          </a:xfrm>
          <a:solidFill>
            <a:srgbClr val="92D050"/>
          </a:solidFill>
          <a:scene3d>
            <a:camera prst="orthographicFront"/>
            <a:lightRig rig="threePt" dir="t"/>
          </a:scene3d>
          <a:sp3d extrusionH="76200" contourW="107950">
            <a:extrusionClr>
              <a:srgbClr val="FFC000"/>
            </a:extrusionClr>
            <a:contourClr>
              <a:srgbClr val="FFC00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3025" y="2277641"/>
            <a:ext cx="4038600" cy="3028950"/>
          </a:xfrm>
          <a:scene3d>
            <a:camera prst="orthographicFront"/>
            <a:lightRig rig="threePt" dir="t"/>
          </a:scene3d>
          <a:sp3d extrusionH="76200" contourW="101600">
            <a:extrusionClr>
              <a:srgbClr val="FFC000"/>
            </a:extrusionClr>
            <a:contourClr>
              <a:srgbClr val="FFC000"/>
            </a:contourClr>
          </a:sp3d>
        </p:spPr>
      </p:pic>
    </p:spTree>
    <p:extLst>
      <p:ext uri="{BB962C8B-B14F-4D97-AF65-F5344CB8AC3E}">
        <p14:creationId xmlns:p14="http://schemas.microsoft.com/office/powerpoint/2010/main" val="2870429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2"/>
    </mc:Choice>
    <mc:Fallback>
      <p:transition spd="slow" advTm="278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Уголок природы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3012" y="-84498"/>
            <a:ext cx="4944383" cy="7643192"/>
          </a:xfrm>
          <a:scene3d>
            <a:camera prst="orthographicFront"/>
            <a:lightRig rig="threePt" dir="t"/>
          </a:scene3d>
          <a:sp3d extrusionH="76200" contourW="114300">
            <a:extrusionClr>
              <a:srgbClr val="FFC000"/>
            </a:extrusionClr>
            <a:contourClr>
              <a:srgbClr val="FFC000"/>
            </a:contourClr>
          </a:sp3d>
        </p:spPr>
      </p:pic>
    </p:spTree>
    <p:extLst>
      <p:ext uri="{BB962C8B-B14F-4D97-AF65-F5344CB8AC3E}">
        <p14:creationId xmlns:p14="http://schemas.microsoft.com/office/powerpoint/2010/main" val="126902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7"/>
    </mc:Choice>
    <mc:Fallback>
      <p:transition spd="slow" advTm="188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  <a:solidFill>
            <a:srgbClr val="92D050"/>
          </a:solidFill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Юный патриот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213" y="2373660"/>
            <a:ext cx="4038600" cy="4133056"/>
          </a:xfrm>
          <a:solidFill>
            <a:srgbClr val="92D050"/>
          </a:solidFill>
          <a:scene3d>
            <a:camera prst="orthographicFront"/>
            <a:lightRig rig="threePt" dir="t"/>
          </a:scene3d>
          <a:sp3d contourW="114300">
            <a:contourClr>
              <a:srgbClr val="FFC00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625" y="1556792"/>
            <a:ext cx="4752527" cy="4551244"/>
          </a:xfrm>
          <a:scene3d>
            <a:camera prst="orthographicFront"/>
            <a:lightRig rig="threePt" dir="t"/>
          </a:scene3d>
          <a:sp3d contourW="88900">
            <a:contourClr>
              <a:srgbClr val="FFC000"/>
            </a:contourClr>
          </a:sp3d>
        </p:spPr>
      </p:pic>
    </p:spTree>
    <p:extLst>
      <p:ext uri="{BB962C8B-B14F-4D97-AF65-F5344CB8AC3E}">
        <p14:creationId xmlns:p14="http://schemas.microsoft.com/office/powerpoint/2010/main" val="3738830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6"/>
    </mc:Choice>
    <mc:Fallback>
      <p:transition spd="slow" advTm="192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  <a:solidFill>
            <a:srgbClr val="92D050"/>
          </a:solidFill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Уголок модницы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281" y="2205633"/>
            <a:ext cx="4038600" cy="3605014"/>
          </a:xfrm>
          <a:solidFill>
            <a:srgbClr val="92D050"/>
          </a:solidFill>
          <a:scene3d>
            <a:camera prst="orthographicFront"/>
            <a:lightRig rig="threePt" dir="t"/>
          </a:scene3d>
          <a:sp3d extrusionH="76200" contourW="82550">
            <a:extrusionClr>
              <a:srgbClr val="FFC000"/>
            </a:extrusionClr>
            <a:contourClr>
              <a:srgbClr val="FFC00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78288" y="1628800"/>
            <a:ext cx="4608512" cy="4525963"/>
          </a:xfrm>
          <a:scene3d>
            <a:camera prst="orthographicFront"/>
            <a:lightRig rig="threePt" dir="t"/>
          </a:scene3d>
          <a:sp3d extrusionH="76200" contourW="101600">
            <a:extrusionClr>
              <a:srgbClr val="FFC000"/>
            </a:extrusionClr>
            <a:contourClr>
              <a:srgbClr val="FFC000"/>
            </a:contourClr>
          </a:sp3d>
        </p:spPr>
      </p:pic>
      <p:pic>
        <p:nvPicPr>
          <p:cNvPr id="9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4078288" y="1599278"/>
            <a:ext cx="4608512" cy="452596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01600">
            <a:extrusionClr>
              <a:srgbClr val="FFC000"/>
            </a:extrusionClr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459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2"/>
    </mc:Choice>
    <mc:Fallback>
      <p:transition spd="slow" advTm="266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50106"/>
          </a:xfrm>
          <a:solidFill>
            <a:srgbClr val="92D050"/>
          </a:solidFill>
          <a:scene3d>
            <a:camera prst="orthographicFront"/>
            <a:lightRig rig="threePt" dir="t"/>
          </a:scene3d>
          <a:sp3d contourW="69850">
            <a:contourClr>
              <a:srgbClr val="FFC000"/>
            </a:contourClr>
          </a:sp3d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Математический уголок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416824" cy="494152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 contourW="69850">
            <a:contourClr>
              <a:srgbClr val="FFC000"/>
            </a:contourClr>
          </a:sp3d>
        </p:spPr>
      </p:pic>
    </p:spTree>
    <p:extLst>
      <p:ext uri="{BB962C8B-B14F-4D97-AF65-F5344CB8AC3E}">
        <p14:creationId xmlns:p14="http://schemas.microsoft.com/office/powerpoint/2010/main" val="717851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9"/>
    </mc:Choice>
    <mc:Fallback>
      <p:transition spd="slow" advTm="182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Спальня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276" y="1782762"/>
            <a:ext cx="6158092" cy="4525963"/>
          </a:xfrm>
          <a:scene3d>
            <a:camera prst="orthographicFront"/>
            <a:lightRig rig="threePt" dir="t"/>
          </a:scene3d>
          <a:sp3d contourW="101600">
            <a:contourClr>
              <a:srgbClr val="FFC000"/>
            </a:contourClr>
          </a:sp3d>
        </p:spPr>
      </p:pic>
    </p:spTree>
    <p:extLst>
      <p:ext uri="{BB962C8B-B14F-4D97-AF65-F5344CB8AC3E}">
        <p14:creationId xmlns:p14="http://schemas.microsoft.com/office/powerpoint/2010/main" val="142069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4"/>
    </mc:Choice>
    <mc:Fallback>
      <p:transition spd="slow" advTm="4494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Уголок творчества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  <a:scene3d>
            <a:camera prst="orthographicFront"/>
            <a:lightRig rig="threePt" dir="t"/>
          </a:scene3d>
          <a:sp3d contourW="120650">
            <a:contourClr>
              <a:srgbClr val="FFFF0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  <a:scene3d>
            <a:camera prst="orthographicFront"/>
            <a:lightRig rig="threePt" dir="t"/>
          </a:scene3d>
          <a:sp3d contourW="107950">
            <a:contourClr>
              <a:srgbClr val="FFFF00"/>
            </a:contourClr>
          </a:sp3d>
        </p:spPr>
      </p:pic>
    </p:spTree>
    <p:extLst>
      <p:ext uri="{BB962C8B-B14F-4D97-AF65-F5344CB8AC3E}">
        <p14:creationId xmlns:p14="http://schemas.microsoft.com/office/powerpoint/2010/main" val="30102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2"/>
    </mc:Choice>
    <mc:Fallback>
      <p:transition spd="slow" advTm="362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Праздник осени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15726"/>
            <a:ext cx="5183564" cy="3456383"/>
          </a:xfrm>
          <a:scene3d>
            <a:camera prst="orthographicFront"/>
            <a:lightRig rig="threePt" dir="t"/>
          </a:scene3d>
          <a:sp3d contourW="107950">
            <a:contourClr>
              <a:srgbClr val="FFFF0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24744"/>
            <a:ext cx="4572000" cy="3429000"/>
          </a:xfrm>
          <a:scene3d>
            <a:camera prst="orthographicFront"/>
            <a:lightRig rig="threePt" dir="t"/>
          </a:scene3d>
          <a:sp3d contourW="95250">
            <a:contourClr>
              <a:srgbClr val="FFFF00"/>
            </a:contourClr>
          </a:sp3d>
        </p:spPr>
      </p:pic>
    </p:spTree>
    <p:extLst>
      <p:ext uri="{BB962C8B-B14F-4D97-AF65-F5344CB8AC3E}">
        <p14:creationId xmlns:p14="http://schemas.microsoft.com/office/powerpoint/2010/main" val="11749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5"/>
    </mc:Choice>
    <mc:Fallback>
      <p:transition spd="slow" advTm="365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Зимний праздник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46" y="1600200"/>
            <a:ext cx="3017308" cy="4525963"/>
          </a:xfrm>
          <a:scene3d>
            <a:camera prst="orthographicFront"/>
            <a:lightRig rig="threePt" dir="t"/>
          </a:scene3d>
          <a:sp3d contourW="114300">
            <a:contourClr>
              <a:srgbClr val="FFFF0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43" y="1600200"/>
            <a:ext cx="4038600" cy="5085183"/>
          </a:xfrm>
          <a:scene3d>
            <a:camera prst="orthographicFront"/>
            <a:lightRig rig="threePt" dir="t"/>
          </a:scene3d>
          <a:sp3d contourW="114300">
            <a:contourClr>
              <a:srgbClr val="FFFF00"/>
            </a:contourClr>
          </a:sp3d>
        </p:spPr>
      </p:pic>
    </p:spTree>
    <p:extLst>
      <p:ext uri="{BB962C8B-B14F-4D97-AF65-F5344CB8AC3E}">
        <p14:creationId xmlns:p14="http://schemas.microsoft.com/office/powerpoint/2010/main" val="26951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4"/>
    </mc:Choice>
    <mc:Fallback>
      <p:transition spd="slow" advTm="1884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Весенний праздник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81" y="2420888"/>
            <a:ext cx="4038600" cy="4032447"/>
          </a:xfrm>
          <a:solidFill>
            <a:srgbClr val="92D050"/>
          </a:solidFill>
          <a:scene3d>
            <a:camera prst="orthographicFront"/>
            <a:lightRig rig="threePt" dir="t"/>
          </a:scene3d>
          <a:sp3d contourW="101600">
            <a:contourClr>
              <a:srgbClr val="FFFF0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7638"/>
            <a:ext cx="4114800" cy="5035698"/>
          </a:xfrm>
          <a:scene3d>
            <a:camera prst="orthographicFront"/>
            <a:lightRig rig="threePt" dir="t"/>
          </a:scene3d>
          <a:sp3d contourW="114300">
            <a:contourClr>
              <a:srgbClr val="FFFF00"/>
            </a:contourClr>
          </a:sp3d>
        </p:spPr>
      </p:pic>
    </p:spTree>
    <p:extLst>
      <p:ext uri="{BB962C8B-B14F-4D97-AF65-F5344CB8AC3E}">
        <p14:creationId xmlns:p14="http://schemas.microsoft.com/office/powerpoint/2010/main" val="4025548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7"/>
    </mc:Choice>
    <mc:Fallback>
      <p:transition spd="slow" advTm="281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335" y="260648"/>
            <a:ext cx="3059567" cy="1802708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0298002"/>
              </p:ext>
            </p:extLst>
          </p:nvPr>
        </p:nvGraphicFramePr>
        <p:xfrm>
          <a:off x="683568" y="203429"/>
          <a:ext cx="2808312" cy="1876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420889"/>
            <a:ext cx="3528392" cy="42484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3121" y="1115206"/>
            <a:ext cx="5949282" cy="4627588"/>
          </a:xfrm>
          <a:prstGeom prst="rect">
            <a:avLst/>
          </a:prstGeom>
          <a:solidFill>
            <a:srgbClr val="92D050"/>
          </a:solidFill>
          <a:ln cmpd="thickThin">
            <a:gradFill>
              <a:gsLst>
                <a:gs pos="7000">
                  <a:srgbClr val="FFC000">
                    <a:alpha val="88000"/>
                  </a:srgb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extrusionH="76200" contourW="44450">
            <a:extrusionClr>
              <a:srgbClr val="FFC000"/>
            </a:extrusionClr>
            <a:contourClr>
              <a:srgbClr val="FFC00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384" y="2833856"/>
            <a:ext cx="4208199" cy="3348372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44450">
            <a:extrusionClr>
              <a:srgbClr val="FFC000"/>
            </a:extrusionClr>
            <a:contourClr>
              <a:srgbClr val="FFC000"/>
            </a:contourClr>
          </a:sp3d>
        </p:spPr>
      </p:pic>
    </p:spTree>
    <p:extLst>
      <p:ext uri="{BB962C8B-B14F-4D97-AF65-F5344CB8AC3E}">
        <p14:creationId xmlns:p14="http://schemas.microsoft.com/office/powerpoint/2010/main" val="4067943901"/>
      </p:ext>
    </p:extLst>
  </p:cSld>
  <p:clrMapOvr>
    <a:masterClrMapping/>
  </p:clrMapOvr>
  <p:transition spd="slow" advTm="937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0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3"/>
    </mc:Choice>
    <mc:Fallback>
      <p:transition spd="slow" advTm="191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800600"/>
            <a:ext cx="5486400" cy="566738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r="12517"/>
          <a:stretch>
            <a:fillRect/>
          </a:stretch>
        </p:blipFill>
        <p:spPr>
          <a:xfrm>
            <a:off x="0" y="96200"/>
            <a:ext cx="9144000" cy="556504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5661248"/>
            <a:ext cx="9130743" cy="1196752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sz="4000" b="1" dirty="0" smtClean="0"/>
              <a:t>Спасибо за внимание!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83221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5"/>
    </mc:Choice>
    <mc:Fallback>
      <p:transition spd="slow" advTm="573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399" y="274638"/>
            <a:ext cx="7696053" cy="1143000"/>
          </a:xfrm>
          <a:solidFill>
            <a:srgbClr val="92D050">
              <a:alpha val="87000"/>
            </a:srgbClr>
          </a:solidFill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Это – наша приемная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79" y="1839145"/>
            <a:ext cx="7417018" cy="424361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 contourW="107950">
            <a:contourClr>
              <a:srgbClr val="FFC000"/>
            </a:contourClr>
          </a:sp3d>
        </p:spPr>
      </p:pic>
    </p:spTree>
    <p:extLst>
      <p:ext uri="{BB962C8B-B14F-4D97-AF65-F5344CB8AC3E}">
        <p14:creationId xmlns:p14="http://schemas.microsoft.com/office/powerpoint/2010/main" val="2434509118"/>
      </p:ext>
    </p:extLst>
  </p:cSld>
  <p:clrMapOvr>
    <a:masterClrMapping/>
  </p:clrMapOvr>
  <p:transition spd="slow" advTm="1795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373616" cy="3284984"/>
          </a:xfrm>
        </p:spPr>
        <p:txBody>
          <a:bodyPr/>
          <a:lstStyle/>
          <a:p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3" y="270310"/>
            <a:ext cx="4104456" cy="3888432"/>
          </a:xfrm>
          <a:scene3d>
            <a:camera prst="orthographicFront"/>
            <a:lightRig rig="threePt" dir="t"/>
          </a:scene3d>
          <a:sp3d contourW="114300">
            <a:contourClr>
              <a:srgbClr val="FFC00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50" y="2236912"/>
            <a:ext cx="4748718" cy="4464496"/>
          </a:xfrm>
          <a:scene3d>
            <a:camera prst="orthographicFront"/>
            <a:lightRig rig="threePt" dir="t"/>
          </a:scene3d>
          <a:sp3d contourW="69850">
            <a:contourClr>
              <a:srgbClr val="FFC000"/>
            </a:contourClr>
          </a:sp3d>
        </p:spPr>
      </p:pic>
    </p:spTree>
    <p:extLst>
      <p:ext uri="{BB962C8B-B14F-4D97-AF65-F5344CB8AC3E}">
        <p14:creationId xmlns:p14="http://schemas.microsoft.com/office/powerpoint/2010/main" val="221982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1"/>
    </mc:Choice>
    <mc:Fallback>
      <p:transition spd="slow" advTm="186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Наше творчество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12" y="1404419"/>
            <a:ext cx="4316288" cy="3028950"/>
          </a:xfrm>
          <a:scene3d>
            <a:camera prst="orthographicFront"/>
            <a:lightRig rig="threePt" dir="t"/>
          </a:scene3d>
          <a:sp3d extrusionH="127000" contourW="50800">
            <a:extrusionClr>
              <a:srgbClr val="92D050"/>
            </a:extrusionClr>
            <a:contourClr>
              <a:srgbClr val="FFC00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8767" y="2260105"/>
            <a:ext cx="4038600" cy="4648199"/>
          </a:xfrm>
          <a:scene3d>
            <a:camera prst="orthographicFront"/>
            <a:lightRig rig="threePt" dir="t"/>
          </a:scene3d>
          <a:sp3d extrusionH="146050" contourW="50800">
            <a:extrusionClr>
              <a:srgbClr val="FFC000"/>
            </a:extrusionClr>
            <a:contourClr>
              <a:srgbClr val="FFC000"/>
            </a:contourClr>
          </a:sp3d>
        </p:spPr>
      </p:pic>
    </p:spTree>
    <p:extLst>
      <p:ext uri="{BB962C8B-B14F-4D97-AF65-F5344CB8AC3E}">
        <p14:creationId xmlns:p14="http://schemas.microsoft.com/office/powerpoint/2010/main" val="33119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0"/>
    </mc:Choice>
    <mc:Fallback>
      <p:transition spd="slow" advTm="189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99495"/>
            <a:ext cx="8634110" cy="611613"/>
          </a:xfrm>
        </p:spPr>
        <p:txBody>
          <a:bodyPr/>
          <a:lstStyle/>
          <a:p>
            <a:r>
              <a:rPr lang="ru-RU" sz="4000" dirty="0" smtClean="0">
                <a:solidFill>
                  <a:srgbClr val="0070C0"/>
                </a:solidFill>
              </a:rPr>
              <a:t>Музыкально – театральный уголок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2" t="-2" r="-4992" b="-5779"/>
          <a:stretch/>
        </p:blipFill>
        <p:spPr>
          <a:xfrm rot="5400000">
            <a:off x="-417300" y="3206623"/>
            <a:ext cx="4038600" cy="3204000"/>
          </a:xfrm>
          <a:scene3d>
            <a:camera prst="orthographicFront"/>
            <a:lightRig rig="threePt" dir="t"/>
          </a:scene3d>
          <a:sp3d extrusionH="76200" contourW="44450">
            <a:extrusionClr>
              <a:srgbClr val="FFC000"/>
            </a:extrusionClr>
            <a:contourClr>
              <a:srgbClr val="FFC00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740" y="3829050"/>
            <a:ext cx="4038600" cy="3028950"/>
          </a:xfrm>
          <a:scene3d>
            <a:camera prst="orthographicFront"/>
            <a:lightRig rig="threePt" dir="t"/>
          </a:scene3d>
          <a:sp3d extrusionH="88900" contourW="12700">
            <a:extrusionClr>
              <a:srgbClr val="FFC000"/>
            </a:extrusionClr>
            <a:contourClr>
              <a:srgbClr val="FFC00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039" y="811108"/>
            <a:ext cx="4933056" cy="3699792"/>
          </a:xfrm>
          <a:prstGeom prst="rect">
            <a:avLst/>
          </a:prstGeom>
          <a:scene3d>
            <a:camera prst="orthographicFront"/>
            <a:lightRig rig="threePt" dir="t"/>
          </a:scene3d>
          <a:sp3d extrusionH="127000" contourW="76200">
            <a:bevelT w="12700" h="69850"/>
            <a:extrusionClr>
              <a:srgbClr val="FFC000"/>
            </a:extrusionClr>
            <a:contourClr>
              <a:srgbClr val="FFC000"/>
            </a:contourClr>
          </a:sp3d>
        </p:spPr>
      </p:pic>
    </p:spTree>
    <p:extLst>
      <p:ext uri="{BB962C8B-B14F-4D97-AF65-F5344CB8AC3E}">
        <p14:creationId xmlns:p14="http://schemas.microsoft.com/office/powerpoint/2010/main" val="208646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3"/>
    </mc:Choice>
    <mc:Fallback>
      <p:transition spd="slow" advTm="187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Книжный уголок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3025" y="3211738"/>
            <a:ext cx="4038600" cy="3028950"/>
          </a:xfrm>
          <a:scene3d>
            <a:camera prst="orthographicFront"/>
            <a:lightRig rig="threePt" dir="t"/>
          </a:scene3d>
          <a:sp3d extrusionH="76200" contourW="50800">
            <a:extrusionClr>
              <a:srgbClr val="FFC000"/>
            </a:extrusionClr>
            <a:contourClr>
              <a:srgbClr val="FFC000"/>
            </a:contourClr>
          </a:sp3d>
        </p:spPr>
      </p:pic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26828"/>
            <a:ext cx="4822825" cy="4004343"/>
          </a:xfrm>
          <a:scene3d>
            <a:camera prst="orthographicFront"/>
            <a:lightRig rig="threePt" dir="t"/>
          </a:scene3d>
          <a:sp3d contourW="107950">
            <a:contourClr>
              <a:srgbClr val="FFC000"/>
            </a:contourClr>
          </a:sp3d>
        </p:spPr>
      </p:pic>
    </p:spTree>
    <p:extLst>
      <p:ext uri="{BB962C8B-B14F-4D97-AF65-F5344CB8AC3E}">
        <p14:creationId xmlns:p14="http://schemas.microsoft.com/office/powerpoint/2010/main" val="2104234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9"/>
    </mc:Choice>
    <mc:Fallback>
      <p:transition spd="slow" advTm="271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Наши любимые игры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775" y="2349649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854474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195247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3"/>
    </mc:Choice>
    <mc:Fallback>
      <p:transition spd="slow" advTm="188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065" y="305780"/>
            <a:ext cx="8229600" cy="1143000"/>
          </a:xfrm>
          <a:solidFill>
            <a:srgbClr val="92D050"/>
          </a:solidFill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Двигательный уголок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2900" y="1919908"/>
            <a:ext cx="4038600" cy="4176464"/>
          </a:xfrm>
          <a:scene3d>
            <a:camera prst="orthographicFront"/>
            <a:lightRig rig="threePt" dir="t"/>
          </a:scene3d>
          <a:sp3d extrusionH="76200" contourW="69850">
            <a:extrusionClr>
              <a:srgbClr val="FFC000"/>
            </a:extrusionClr>
            <a:contourClr>
              <a:srgbClr val="FFC000"/>
            </a:contour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43" y="1628800"/>
            <a:ext cx="4679241" cy="4038600"/>
          </a:xfrm>
          <a:scene3d>
            <a:camera prst="orthographicFront"/>
            <a:lightRig rig="threePt" dir="t"/>
          </a:scene3d>
          <a:sp3d contourW="82550">
            <a:contourClr>
              <a:srgbClr val="FFC000"/>
            </a:contourClr>
          </a:sp3d>
        </p:spPr>
      </p:pic>
    </p:spTree>
    <p:extLst>
      <p:ext uri="{BB962C8B-B14F-4D97-AF65-F5344CB8AC3E}">
        <p14:creationId xmlns:p14="http://schemas.microsoft.com/office/powerpoint/2010/main" val="2622449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8"/>
    </mc:Choice>
    <mc:Fallback>
      <p:transition spd="slow" advTm="1858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670</Template>
  <TotalTime>272</TotalTime>
  <Words>59</Words>
  <Application>Microsoft Office PowerPoint</Application>
  <PresentationFormat>Экран (4:3)</PresentationFormat>
  <Paragraphs>22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Arial</vt:lpstr>
      <vt:lpstr>Diseño predeterminado</vt:lpstr>
      <vt:lpstr>Группа «Ромашка»</vt:lpstr>
      <vt:lpstr>Презентация PowerPoint</vt:lpstr>
      <vt:lpstr>Это – наша приемная</vt:lpstr>
      <vt:lpstr>    </vt:lpstr>
      <vt:lpstr>Наше творчество</vt:lpstr>
      <vt:lpstr>Музыкально – театральный уголок</vt:lpstr>
      <vt:lpstr>Книжный уголок</vt:lpstr>
      <vt:lpstr>Наши любимые игры</vt:lpstr>
      <vt:lpstr>Двигательный уголок</vt:lpstr>
      <vt:lpstr>Уголок сюжетно ролевых игр</vt:lpstr>
      <vt:lpstr>Уголок природы</vt:lpstr>
      <vt:lpstr>Юный патриот</vt:lpstr>
      <vt:lpstr>Уголок модницы</vt:lpstr>
      <vt:lpstr>Математический уголок</vt:lpstr>
      <vt:lpstr>Спальня</vt:lpstr>
      <vt:lpstr>Уголок творчества</vt:lpstr>
      <vt:lpstr>Праздник осени</vt:lpstr>
      <vt:lpstr>Зимний праздник</vt:lpstr>
      <vt:lpstr>Весенний праздник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26</cp:revision>
  <dcterms:created xsi:type="dcterms:W3CDTF">2008-04-17T20:07:44Z</dcterms:created>
  <dcterms:modified xsi:type="dcterms:W3CDTF">2020-03-15T20:14:40Z</dcterms:modified>
</cp:coreProperties>
</file>