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20AFA-94C6-44F1-B35A-B67A444EA0CC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68E22-DC3A-4F52-93EE-C1F43BE371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7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64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9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д.31А, 5 детей , возраст 5-6 лет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4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  <a:p>
            <a:r>
              <a:rPr lang="ru-RU" dirty="0" smtClean="0"/>
              <a:t>9 детей 5-6 лет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  <a:p>
            <a:r>
              <a:rPr lang="ru-RU" dirty="0" smtClean="0"/>
              <a:t>5 детей 5-6 лет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7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517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  <a:p>
            <a:r>
              <a:rPr lang="ru-RU" dirty="0" smtClean="0"/>
              <a:t>12 детей 5-6 лет, учитель-дефектолог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8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  <a:p>
            <a:r>
              <a:rPr lang="ru-RU" dirty="0" smtClean="0"/>
              <a:t>1 ребенок 5-6 лет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85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МДОУ «Детский сад №42» Ярославль, </a:t>
            </a:r>
            <a:r>
              <a:rPr lang="ru-RU" dirty="0" err="1" smtClean="0"/>
              <a:t>ул.Пирогова</a:t>
            </a:r>
            <a:r>
              <a:rPr lang="ru-RU" baseline="0" dirty="0" smtClean="0"/>
              <a:t>  д.31А</a:t>
            </a:r>
            <a:endParaRPr lang="ru-RU" dirty="0" smtClean="0"/>
          </a:p>
          <a:p>
            <a:r>
              <a:rPr lang="ru-RU" dirty="0" smtClean="0"/>
              <a:t>10</a:t>
            </a:r>
            <a:r>
              <a:rPr lang="ru-RU" baseline="0" dirty="0" smtClean="0"/>
              <a:t> </a:t>
            </a:r>
            <a:r>
              <a:rPr lang="ru-RU" dirty="0" smtClean="0"/>
              <a:t>детей 5-6 лет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68E22-DC3A-4F52-93EE-C1F43BE371B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4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2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1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8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9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4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29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6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92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12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3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1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24DF7-5B8F-471E-A43D-E77EED12098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BC5CE-AED8-4104-94DE-C9305CEFD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24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08749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МДОУ «Детский сад №42»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таршая комбинированная группа №4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Воспитатели: Сорокина М.С.,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Стаматова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Н.Р.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Учитель-дефектолог: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Баражакова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Ю.В.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Учитель-логопед Тихомирова Г.В.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2777" y="1789611"/>
            <a:ext cx="10134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«Помогаем птицам нашего края»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nastja-godunova-pticam-kholodno-zimoj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0092" y="6146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0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4"/>
    </mc:Choice>
    <mc:Fallback>
      <p:transition spd="slow" advTm="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Читаем и рассказы составляем!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6810646" y="1393667"/>
            <a:ext cx="5143500" cy="5761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/>
          <a:stretch/>
        </p:blipFill>
        <p:spPr>
          <a:xfrm rot="5400000">
            <a:off x="981977" y="1828886"/>
            <a:ext cx="4558765" cy="549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581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4"/>
    </mc:Choice>
    <mc:Fallback>
      <p:transition spd="slow" advTm="47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9"/>
          <a:stretch/>
        </p:blipFill>
        <p:spPr>
          <a:xfrm>
            <a:off x="1384664" y="-165051"/>
            <a:ext cx="8961120" cy="76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"/>
    </mc:Choice>
    <mc:Fallback>
      <p:transition spd="slow" advTm="288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79" y="0"/>
            <a:ext cx="913824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Спасибо за внимание!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71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8"/>
    </mc:Choice>
    <mc:Fallback>
      <p:transition spd="slow" advTm="323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 нас такой обычай; чуть выпадет снежок,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Дощатый домик птичий повесим на сучок.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b="21875"/>
          <a:stretch/>
        </p:blipFill>
        <p:spPr>
          <a:xfrm>
            <a:off x="72641" y="2435270"/>
            <a:ext cx="5144979" cy="3631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11048" r="9095" b="25143"/>
          <a:stretch/>
        </p:blipFill>
        <p:spPr>
          <a:xfrm>
            <a:off x="5460078" y="2200140"/>
            <a:ext cx="6557555" cy="4376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21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7"/>
    </mc:Choice>
    <mc:Fallback>
      <p:transition spd="slow" advTm="642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Над домиком дощатым с утра немолчный гам,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Как весело крылатым, </a:t>
            </a:r>
            <a:r>
              <a:rPr lang="ru-RU" b="1" dirty="0" smtClean="0"/>
              <a:t>порхающим </a:t>
            </a:r>
            <a:r>
              <a:rPr lang="ru-RU" b="1" dirty="0"/>
              <a:t>гостям!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345576" cy="3259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5" r="33210"/>
          <a:stretch/>
        </p:blipFill>
        <p:spPr>
          <a:xfrm>
            <a:off x="4909762" y="2305896"/>
            <a:ext cx="6718052" cy="45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469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2"/>
    </mc:Choice>
    <mc:Fallback>
      <p:transition spd="slow" advTm="547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Пшена и крошек хлебных отведать каждый рад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От песенок хвалебных милей наш </a:t>
            </a:r>
            <a:r>
              <a:rPr lang="ru-RU" b="1" dirty="0" smtClean="0"/>
              <a:t>детский сад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218763"/>
            <a:ext cx="3378574" cy="4504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28" y="1873250"/>
            <a:ext cx="6402916" cy="480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801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8"/>
    </mc:Choice>
    <mc:Fallback>
      <p:transition spd="slow" advTm="624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Наблюдаем, рассматриваем, сочиняем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91" y="2272553"/>
            <a:ext cx="5934635" cy="4450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1432859"/>
            <a:ext cx="4068856" cy="5425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042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"/>
    </mc:Choice>
    <mc:Fallback>
      <p:transition spd="slow" advTm="611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ru-RU" b="1" dirty="0" smtClean="0"/>
              <a:t>Лепим из пластилина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3" y="1231651"/>
            <a:ext cx="7297783" cy="547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2213"/>
            <a:ext cx="3470366" cy="260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97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"/>
    </mc:Choice>
    <mc:Fallback>
      <p:transition spd="slow" advTm="60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817"/>
            <a:ext cx="10515600" cy="1520871"/>
          </a:xfrm>
        </p:spPr>
        <p:txBody>
          <a:bodyPr/>
          <a:lstStyle/>
          <a:p>
            <a:r>
              <a:rPr lang="ru-RU" b="1" dirty="0" smtClean="0"/>
              <a:t>Клеим, выстригаем – мелкую моторику развиваем!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6" y="1690688"/>
            <a:ext cx="6500949" cy="487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5"/>
          <a:stretch/>
        </p:blipFill>
        <p:spPr>
          <a:xfrm>
            <a:off x="6389914" y="3013303"/>
            <a:ext cx="5765075" cy="3553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989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6"/>
    </mc:Choice>
    <mc:Fallback>
      <p:transition spd="slow" advTm="393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5" y="177981"/>
            <a:ext cx="8669383" cy="65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"/>
    </mc:Choice>
    <mc:Fallback>
      <p:transition spd="slow" advTm="32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62" y="0"/>
            <a:ext cx="123618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Рассматриваем, наблюдаем..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9"/>
          <a:stretch/>
        </p:blipFill>
        <p:spPr>
          <a:xfrm>
            <a:off x="6907530" y="1785869"/>
            <a:ext cx="5143500" cy="4976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2"/>
          <a:stretch/>
        </p:blipFill>
        <p:spPr>
          <a:xfrm>
            <a:off x="0" y="1763486"/>
            <a:ext cx="5143500" cy="499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528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8"/>
    </mc:Choice>
    <mc:Fallback>
      <p:transition spd="slow" advTm="404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225</Words>
  <Application>Microsoft Office PowerPoint</Application>
  <PresentationFormat>Широкоэкранный</PresentationFormat>
  <Paragraphs>38</Paragraphs>
  <Slides>12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У нас такой обычай; чуть выпадет снежок, Дощатый домик птичий повесим на сучок.</vt:lpstr>
      <vt:lpstr>Над домиком дощатым с утра немолчный гам, Как весело крылатым, порхающим гостям!</vt:lpstr>
      <vt:lpstr>Пшена и крошек хлебных отведать каждый рад От песенок хвалебных милей наш детский сад </vt:lpstr>
      <vt:lpstr>Наблюдаем, рассматриваем, сочиняем</vt:lpstr>
      <vt:lpstr>Лепим из пластилина</vt:lpstr>
      <vt:lpstr>Клеим, выстригаем – мелкую моторику развиваем!</vt:lpstr>
      <vt:lpstr>Презентация PowerPoint</vt:lpstr>
      <vt:lpstr>Рассматриваем, наблюдаем..</vt:lpstr>
      <vt:lpstr>Читаем и рассказы составляем!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помогаем птицам нашего края»</dc:title>
  <dc:creator>Windows User</dc:creator>
  <cp:lastModifiedBy>Windows User</cp:lastModifiedBy>
  <cp:revision>9</cp:revision>
  <dcterms:created xsi:type="dcterms:W3CDTF">2020-03-18T08:13:54Z</dcterms:created>
  <dcterms:modified xsi:type="dcterms:W3CDTF">2020-03-18T09:40:50Z</dcterms:modified>
</cp:coreProperties>
</file>