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265" r:id="rId14"/>
    <p:sldId id="266" r:id="rId15"/>
    <p:sldId id="279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78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4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7.wdp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2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9.wdp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83702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Ваш малыш уже подрос?!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же быть?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488" y="1268760"/>
            <a:ext cx="460851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 </a:t>
            </a:r>
            <a:r>
              <a:rPr lang="ru-RU" sz="2400" b="1" dirty="0" err="1">
                <a:solidFill>
                  <a:schemeClr val="tx2"/>
                </a:solidFill>
              </a:rPr>
              <a:t>Пилюлькин</a:t>
            </a:r>
            <a:r>
              <a:rPr lang="ru-RU" sz="2400" b="1" dirty="0">
                <a:solidFill>
                  <a:schemeClr val="tx2"/>
                </a:solidFill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Мы же лечим всех подряд </a:t>
            </a:r>
            <a:r>
              <a:rPr lang="ru-RU" sz="2400" b="1" dirty="0">
                <a:solidFill>
                  <a:schemeClr val="tx2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Бегемотиков</a:t>
            </a:r>
            <a:r>
              <a:rPr lang="ru-RU" sz="2400" b="1" dirty="0">
                <a:solidFill>
                  <a:schemeClr val="tx2"/>
                </a:solidFill>
              </a:rPr>
              <a:t>, бельчат,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Девочек и мальчиков!</a:t>
            </a:r>
          </a:p>
        </p:txBody>
      </p:sp>
      <p:pic>
        <p:nvPicPr>
          <p:cNvPr id="2050" name="Picture 2" descr="E:\Работа\РППС\DSC_1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2310"/>
          <a:stretch/>
        </p:blipFill>
        <p:spPr bwMode="auto">
          <a:xfrm rot="16200000">
            <a:off x="84611" y="2096529"/>
            <a:ext cx="3862212" cy="280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E:\Работа\РППС\DSC_1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10829" r="18593" b="17346"/>
          <a:stretch/>
        </p:blipFill>
        <p:spPr bwMode="auto">
          <a:xfrm rot="16200000">
            <a:off x="2861820" y="4316254"/>
            <a:ext cx="2566979" cy="180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12776"/>
            <a:ext cx="468052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парикмахерской</a:t>
            </a:r>
            <a:r>
              <a:rPr lang="ru-RU" sz="2400" b="1" dirty="0" smtClean="0">
                <a:solidFill>
                  <a:schemeClr val="tx2"/>
                </a:solidFill>
              </a:rPr>
              <a:t> шикарной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Даже пыль стряхнут с ушей!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Работа\РППС\DSC_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42849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82453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Не в каждом магазине,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даже паровоз!</a:t>
            </a:r>
          </a:p>
        </p:txBody>
      </p:sp>
      <p:pic>
        <p:nvPicPr>
          <p:cNvPr id="1026" name="Picture 2" descr="E:\Работа\РППС\DSC_15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7" r="7669"/>
          <a:stretch/>
        </p:blipFill>
        <p:spPr bwMode="auto">
          <a:xfrm>
            <a:off x="971600" y="1844824"/>
            <a:ext cx="432535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1148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Вам представить мы хотим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Уголок спортивный.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Хочешь ты здоровым быть?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Двигайся активно!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E:\Работа\РППС\DSC_15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9713" r="5058" b="9143"/>
          <a:stretch/>
        </p:blipFill>
        <p:spPr bwMode="auto">
          <a:xfrm rot="16200000">
            <a:off x="-22385" y="2262745"/>
            <a:ext cx="42922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E:\Работа\РППС\DSC_1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3102090" cy="206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E:\Работа\РППС\DSC_15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6360" r="9889" b="3389"/>
          <a:stretch/>
        </p:blipFill>
        <p:spPr bwMode="auto">
          <a:xfrm>
            <a:off x="3779912" y="4376832"/>
            <a:ext cx="2568405" cy="203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418" y="1700808"/>
            <a:ext cx="4114800" cy="2880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уголок природы есть,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нем </a:t>
            </a:r>
            <a:r>
              <a:rPr lang="ru-RU" sz="2400" b="1" dirty="0" smtClean="0">
                <a:solidFill>
                  <a:schemeClr val="tx2"/>
                </a:solidFill>
              </a:rPr>
              <a:t>интересного </a:t>
            </a:r>
            <a:r>
              <a:rPr lang="ru-RU" sz="2400" b="1" dirty="0">
                <a:solidFill>
                  <a:schemeClr val="tx2"/>
                </a:solidFill>
              </a:rPr>
              <a:t>– </a:t>
            </a:r>
            <a:r>
              <a:rPr lang="ru-RU" sz="2400" b="1" dirty="0" err="1">
                <a:solidFill>
                  <a:schemeClr val="tx2"/>
                </a:solidFill>
              </a:rPr>
              <a:t>несчесть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Мир природы познаем, бережливыми растем.</a:t>
            </a:r>
          </a:p>
        </p:txBody>
      </p:sp>
      <p:pic>
        <p:nvPicPr>
          <p:cNvPr id="3074" name="Picture 2" descr="E:\Работа\РППС\DSC_1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536" y="2060848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E:\DCIM\105D3100\DSC_1564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49" r="5877" b="4145"/>
          <a:stretch/>
        </p:blipFill>
        <p:spPr bwMode="auto">
          <a:xfrm>
            <a:off x="4716016" y="4149080"/>
            <a:ext cx="3793605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восемь лет, и в три и в пять,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Все дети любят рисовать.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с тобою целый мир,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На бумаге создадим: </a:t>
            </a:r>
          </a:p>
        </p:txBody>
      </p:sp>
      <p:pic>
        <p:nvPicPr>
          <p:cNvPr id="4098" name="Picture 2" descr="E:\Работа\РППС\DSC_15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23" b="7866"/>
          <a:stretch/>
        </p:blipFill>
        <p:spPr bwMode="auto">
          <a:xfrm>
            <a:off x="395536" y="2426748"/>
            <a:ext cx="4377393" cy="2352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72000" y="3573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Птиц и рыб, дома, людей,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Даже сказочных зверей.</a:t>
            </a:r>
          </a:p>
        </p:txBody>
      </p:sp>
    </p:spTree>
    <p:extLst>
      <p:ext uri="{BB962C8B-B14F-4D97-AF65-F5344CB8AC3E}">
        <p14:creationId xmlns:p14="http://schemas.microsoft.com/office/powerpoint/2010/main" val="4002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403244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Там </a:t>
            </a:r>
            <a:r>
              <a:rPr lang="ru-RU" sz="2400" b="1" dirty="0" smtClean="0">
                <a:solidFill>
                  <a:schemeClr val="tx2"/>
                </a:solidFill>
              </a:rPr>
              <a:t>слышно лишь сопенье…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настольную игру игрок!</a:t>
            </a:r>
          </a:p>
        </p:txBody>
      </p:sp>
      <p:pic>
        <p:nvPicPr>
          <p:cNvPr id="3074" name="Picture 2" descr="F:\DCIM\100D3100\DSC_1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13042"/>
            <a:ext cx="3384376" cy="2256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F:\DCIM\100D3100\DSC_1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8530" y="2252360"/>
            <a:ext cx="4428493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K:\Работа\РППС\DSC_14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2088" r="6549" b="9636"/>
          <a:stretch/>
        </p:blipFill>
        <p:spPr bwMode="auto">
          <a:xfrm>
            <a:off x="6300192" y="4941168"/>
            <a:ext cx="2256590" cy="1316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9504" y="1844824"/>
            <a:ext cx="446449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нам пока читают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Только малость подрастём!</a:t>
            </a:r>
          </a:p>
        </p:txBody>
      </p:sp>
      <p:pic>
        <p:nvPicPr>
          <p:cNvPr id="5122" name="Picture 2" descr="E:\Работа\РППС\DSC_1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5" b="9558"/>
          <a:stretch/>
        </p:blipFill>
        <p:spPr bwMode="auto">
          <a:xfrm>
            <a:off x="467544" y="2204864"/>
            <a:ext cx="4536504" cy="2570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12776"/>
            <a:ext cx="439248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хотим играть для Вас</a:t>
            </a:r>
            <a:r>
              <a:rPr lang="ru-RU" sz="2400" b="1" dirty="0" smtClean="0">
                <a:solidFill>
                  <a:schemeClr val="tx2"/>
                </a:solidFill>
              </a:rPr>
              <a:t>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K:\Работа\РППС\DSC_14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2951" r="11400" b="5063"/>
          <a:stretch/>
        </p:blipFill>
        <p:spPr bwMode="auto">
          <a:xfrm>
            <a:off x="6228184" y="4577456"/>
            <a:ext cx="2565254" cy="193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K:\Работа\РППС\DSC_1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56" y="4575165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K:\Работа\РППС\г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4" t="21131" r="16482" b="6124"/>
          <a:stretch/>
        </p:blipFill>
        <p:spPr bwMode="auto">
          <a:xfrm>
            <a:off x="572200" y="1556792"/>
            <a:ext cx="4104456" cy="268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K:\Работа\РППС\DSC_15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6057" r="13450"/>
          <a:stretch/>
        </p:blipFill>
        <p:spPr bwMode="auto">
          <a:xfrm>
            <a:off x="827584" y="4410632"/>
            <a:ext cx="2127592" cy="205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Строим музыкальный лад.</a:t>
            </a:r>
          </a:p>
        </p:txBody>
      </p:sp>
      <p:pic>
        <p:nvPicPr>
          <p:cNvPr id="6146" name="Picture 2" descr="E:\Работа\РППС\DSC_15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65" b="12117"/>
          <a:stretch/>
        </p:blipFill>
        <p:spPr bwMode="auto">
          <a:xfrm>
            <a:off x="577097" y="3212976"/>
            <a:ext cx="4814773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775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Группа «</a:t>
            </a:r>
            <a:r>
              <a:rPr lang="ru-RU" sz="6000" b="1" dirty="0" err="1" smtClean="0">
                <a:solidFill>
                  <a:srgbClr val="C00000"/>
                </a:solidFill>
                <a:latin typeface="Gabriola" pitchFamily="82" charset="0"/>
              </a:rPr>
              <a:t>Смешарики</a:t>
            </a: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»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772816"/>
            <a:ext cx="4176464" cy="36724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Каждый день нас ожидает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Здесь какой-нибудь сюрприз,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Группа всех теплом встречает –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 нашей группы есть девиз!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ДС3\Desktop\DSC_13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9" t="20579" r="13649" b="24669"/>
          <a:stretch/>
        </p:blipFill>
        <p:spPr bwMode="auto">
          <a:xfrm>
            <a:off x="323528" y="2442220"/>
            <a:ext cx="4342631" cy="199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</a:rPr>
              <a:t>Уголок конструирования</a:t>
            </a:r>
            <a:endParaRPr lang="ru-RU" sz="54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7171" name="Picture 3" descr="E:\Работа\РППС\DSC_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8206"/>
            <a:ext cx="3596854" cy="2397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E:\Работа\РППС\DSC_14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8226"/>
          <a:stretch/>
        </p:blipFill>
        <p:spPr bwMode="auto">
          <a:xfrm>
            <a:off x="3491880" y="3789040"/>
            <a:ext cx="3600400" cy="273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07520" y="176918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Собрать машинку, вездеход,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Дворец, ракету, пароход.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 даже целый городок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Конструктор </a:t>
            </a:r>
            <a:r>
              <a:rPr lang="ru-RU" sz="2400" b="1" dirty="0" smtClean="0">
                <a:solidFill>
                  <a:srgbClr val="002060"/>
                </a:solidFill>
              </a:rPr>
              <a:t>нам </a:t>
            </a:r>
            <a:r>
              <a:rPr lang="ru-RU" sz="2400" b="1" dirty="0">
                <a:solidFill>
                  <a:srgbClr val="002060"/>
                </a:solidFill>
              </a:rPr>
              <a:t>помог. 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0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</a:rPr>
              <a:t>Речевой уголок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340768"/>
            <a:ext cx="3888432" cy="46413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Дети речь здесь развивают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театры разные играют.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Показав картинки-схемы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Гимнастику для губ и языка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Дети вместе повторяют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с нами дружно выполняют.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E:\Работа\РППС\DSC_14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8793" r="3131" b="11904"/>
          <a:stretch/>
        </p:blipFill>
        <p:spPr bwMode="auto">
          <a:xfrm>
            <a:off x="683568" y="1628800"/>
            <a:ext cx="4092932" cy="240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E:\Работа\РППС\DSC_14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0" r="5916"/>
          <a:stretch/>
        </p:blipFill>
        <p:spPr bwMode="auto">
          <a:xfrm>
            <a:off x="2543076" y="4251943"/>
            <a:ext cx="3168352" cy="212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2509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76672"/>
            <a:ext cx="4204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</a:rPr>
              <a:t>Уголок  уединения</a:t>
            </a:r>
            <a:endParaRPr lang="ru-RU" sz="5400" dirty="0"/>
          </a:p>
        </p:txBody>
      </p:sp>
      <p:pic>
        <p:nvPicPr>
          <p:cNvPr id="9218" name="Picture 2" descr="E:\Работа\РППС\DSC_1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331" y="2391575"/>
            <a:ext cx="4413310" cy="327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552652" y="25649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 шума, суматохи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Чтоб уединиться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У нас есть чудо-уголок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Чтоб </a:t>
            </a:r>
            <a:r>
              <a:rPr lang="ru-RU" sz="2800" b="1" dirty="0" smtClean="0">
                <a:solidFill>
                  <a:srgbClr val="002060"/>
                </a:solidFill>
              </a:rPr>
              <a:t>уединиться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94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Спальня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72816"/>
            <a:ext cx="4752528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Засыпают девочки, засыпают мальчики,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Уместились пухлые под </a:t>
            </a:r>
            <a:r>
              <a:rPr lang="ru-RU" sz="2400" b="1" dirty="0" err="1">
                <a:solidFill>
                  <a:schemeClr val="tx2"/>
                </a:solidFill>
              </a:rPr>
              <a:t>щекою</a:t>
            </a:r>
            <a:r>
              <a:rPr lang="ru-RU" sz="2400" b="1" dirty="0">
                <a:solidFill>
                  <a:schemeClr val="tx2"/>
                </a:solidFill>
              </a:rPr>
              <a:t> пальчики.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Глазки закрываются, носики сопят,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Ах, какая мягкая в садике кровать!</a:t>
            </a:r>
          </a:p>
        </p:txBody>
      </p:sp>
      <p:pic>
        <p:nvPicPr>
          <p:cNvPr id="4098" name="Picture 2" descr="F:\DCIM\100D3100\DSC_1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6" y="2420888"/>
            <a:ext cx="39964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5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4525963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Детский садик, детский сад!  </a:t>
            </a:r>
            <a:r>
              <a:rPr lang="ru-RU" sz="2800" b="1" dirty="0" smtClean="0">
                <a:solidFill>
                  <a:srgbClr val="0070C0"/>
                </a:solidFill>
              </a:rPr>
              <a:t>Малыши </a:t>
            </a:r>
            <a:r>
              <a:rPr lang="ru-RU" sz="2800" b="1" dirty="0">
                <a:solidFill>
                  <a:srgbClr val="0070C0"/>
                </a:solidFill>
              </a:rPr>
              <a:t>туда спешат.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Посмотреть </a:t>
            </a:r>
            <a:r>
              <a:rPr lang="ru-RU" sz="2800" b="1" dirty="0">
                <a:solidFill>
                  <a:srgbClr val="0070C0"/>
                </a:solidFill>
              </a:rPr>
              <a:t>я в сад </a:t>
            </a:r>
            <a:r>
              <a:rPr lang="ru-RU" sz="2800" b="1" dirty="0" smtClean="0">
                <a:solidFill>
                  <a:srgbClr val="0070C0"/>
                </a:solidFill>
              </a:rPr>
              <a:t>иду, что </a:t>
            </a:r>
            <a:r>
              <a:rPr lang="ru-RU" sz="2800" b="1" dirty="0">
                <a:solidFill>
                  <a:srgbClr val="0070C0"/>
                </a:solidFill>
              </a:rPr>
              <a:t>растёт в таком саду?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Может</a:t>
            </a:r>
            <a:r>
              <a:rPr lang="ru-RU" sz="2800" b="1" dirty="0">
                <a:solidFill>
                  <a:srgbClr val="0070C0"/>
                </a:solidFill>
              </a:rPr>
              <a:t>, груши, виноград?  </a:t>
            </a:r>
            <a:r>
              <a:rPr lang="ru-RU" sz="2800" b="1" dirty="0" smtClean="0">
                <a:solidFill>
                  <a:srgbClr val="0070C0"/>
                </a:solidFill>
              </a:rPr>
              <a:t>Их </a:t>
            </a:r>
            <a:r>
              <a:rPr lang="ru-RU" sz="2800" b="1" dirty="0">
                <a:solidFill>
                  <a:srgbClr val="0070C0"/>
                </a:solidFill>
              </a:rPr>
              <a:t>всегда я видеть рад!..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– Что </a:t>
            </a:r>
            <a:r>
              <a:rPr lang="ru-RU" sz="2800" b="1" dirty="0">
                <a:solidFill>
                  <a:srgbClr val="0070C0"/>
                </a:solidFill>
              </a:rPr>
              <a:t>ты, дядя, не смеши! – </a:t>
            </a:r>
            <a:r>
              <a:rPr lang="ru-RU" sz="2800" b="1" dirty="0" smtClean="0">
                <a:solidFill>
                  <a:srgbClr val="0070C0"/>
                </a:solidFill>
              </a:rPr>
              <a:t>Говорят </a:t>
            </a:r>
            <a:r>
              <a:rPr lang="ru-RU" sz="2800" b="1" dirty="0">
                <a:solidFill>
                  <a:srgbClr val="0070C0"/>
                </a:solidFill>
              </a:rPr>
              <a:t>мне малыши.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И </a:t>
            </a:r>
            <a:r>
              <a:rPr lang="ru-RU" sz="2800" b="1" dirty="0">
                <a:solidFill>
                  <a:srgbClr val="0070C0"/>
                </a:solidFill>
              </a:rPr>
              <a:t>кричат вдесятером:  </a:t>
            </a: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>
                <a:solidFill>
                  <a:srgbClr val="0070C0"/>
                </a:solidFill>
              </a:rPr>
              <a:t>Это мы в саду растём!»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1700808"/>
            <a:ext cx="6836296" cy="396044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Скорее познакомьтесь с нами: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Gabriola" pitchFamily="82" charset="0"/>
              </a:rPr>
              <a:t>Смешариками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-озорниками.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Мы девчонки и мальчишки, 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Gabriola" pitchFamily="82" charset="0"/>
              </a:rPr>
              <a:t>Веселушки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-шалунишки.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Любим очень пошалить,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Любим рисовать, лепить ,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Песни петь, играть, шутить </a:t>
            </a:r>
            <a:b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И здоровенькими быть!</a:t>
            </a:r>
            <a:endParaRPr lang="ru-RU" sz="3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133476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1F497D"/>
                </a:solidFill>
                <a:latin typeface="Gabriola" pitchFamily="82" charset="0"/>
                <a:ea typeface="+mj-ea"/>
                <a:cs typeface="+mj-cs"/>
              </a:rPr>
              <a:t>Наш девиз: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AutoShape 2" descr="Смешарик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Смешарики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726027" cy="209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7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91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677" y="1492041"/>
            <a:ext cx="3308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Гусева Юлия Сергеевна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538002"/>
            <a:ext cx="3695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Шамулина</a:t>
            </a:r>
            <a:r>
              <a:rPr lang="ru-RU" sz="2400" b="1" dirty="0" smtClean="0">
                <a:solidFill>
                  <a:schemeClr val="tx2"/>
                </a:solidFill>
              </a:rPr>
              <a:t> Анна Олеговна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89" y="2323038"/>
            <a:ext cx="23762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Нелегко быть педагогом,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Малышей учить.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Нужно здесь не столько строгим,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Сколько чутким быть.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Нежно, ласково направить,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Улыбнуться, подбодрить,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Кое-что помочь исправить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Или снова объяснить.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Повторить не раз, не дважды,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Закрепить еще раз пять…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Словом, далеко не каждый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Gabriola" pitchFamily="82" charset="0"/>
              </a:rPr>
              <a:t>Педагогом может стать!</a:t>
            </a:r>
          </a:p>
        </p:txBody>
      </p:sp>
      <p:pic>
        <p:nvPicPr>
          <p:cNvPr id="1026" name="Picture 2" descr="https://sun9-26.userapi.com/impg/anM4UrU0JDNb95We1j4KR5q3LeU7JHJIvD5X-Q/Wc77GYmEsQk.jpg?size=719x1080&amp;quality=96&amp;sign=fcc11ab241b51fbcb3afac33437321e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56587"/>
            <a:ext cx="2544710" cy="3822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7.userapi.com/impg/47kpFJiPIGpYFo4UWHeR6HQAi-Sp8HY4i3_-ow/zmMhfaSlr5c.jpg?size=720x1080&amp;quality=96&amp;sign=222fe58558db60a79a91442a10c4d3b3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4"/>
          <a:stretch/>
        </p:blipFill>
        <p:spPr bwMode="auto">
          <a:xfrm>
            <a:off x="5666771" y="2481367"/>
            <a:ext cx="3017624" cy="3797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052735"/>
            <a:ext cx="4220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Логопед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Чуева Екатерина Альбертовна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s://sun9-26.userapi.com/impg/YIQgNNFGUj8NuI70KUutpoW-5kJBQurJ97J8aA/svDkhzdhDdA.jpg?size=512x768&amp;quality=96&amp;sign=1ae6eb523d0ae5c7b33280d65dcc586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4761"/>
            <a:ext cx="2855973" cy="428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25649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Возможно, у ребенка есть проблемы с речью.</a:t>
            </a:r>
            <a:b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Тогда мы можем дать практический совет:</a:t>
            </a:r>
            <a:b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Решение вопроса обеспечит</a:t>
            </a:r>
            <a:b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Лишь только профессиональный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ЛОГОПЕД.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Он </a:t>
            </a: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учит речевой коммуникации,</a:t>
            </a:r>
            <a:b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Грамматика и лексика — его предмет.</a:t>
            </a:r>
            <a:b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Дыханию, фонации, артикуляции</a:t>
            </a:r>
            <a:b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Со знаньем дела вас научит ЛОГОПЕД.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340768"/>
            <a:ext cx="4021048" cy="2951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В </a:t>
            </a:r>
            <a:r>
              <a:rPr lang="ru-RU" sz="2200" b="1" dirty="0">
                <a:solidFill>
                  <a:schemeClr val="tx2"/>
                </a:solidFill>
              </a:rPr>
              <a:t>раздевалке шкафчики для девочек и мальчиков</a:t>
            </a:r>
            <a:r>
              <a:rPr lang="ru-RU" sz="2200" b="1" dirty="0" smtClean="0">
                <a:solidFill>
                  <a:schemeClr val="tx2"/>
                </a:solidFill>
              </a:rPr>
              <a:t>.</a:t>
            </a:r>
            <a:endParaRPr lang="ru-RU" sz="2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Картинки здесь </a:t>
            </a:r>
            <a:r>
              <a:rPr lang="ru-RU" sz="2200" b="1" dirty="0">
                <a:solidFill>
                  <a:schemeClr val="tx2"/>
                </a:solidFill>
              </a:rPr>
              <a:t>мы разместили, чтобы детки не </a:t>
            </a:r>
            <a:r>
              <a:rPr lang="ru-RU" sz="2200" b="1" dirty="0" smtClean="0">
                <a:solidFill>
                  <a:schemeClr val="tx2"/>
                </a:solidFill>
              </a:rPr>
              <a:t>забыли,</a:t>
            </a:r>
            <a:endParaRPr lang="ru-RU" sz="2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</a:rPr>
              <a:t>И не путали пальтишки Ромы, </a:t>
            </a:r>
            <a:r>
              <a:rPr lang="ru-RU" sz="2200" b="1" dirty="0" smtClean="0">
                <a:solidFill>
                  <a:schemeClr val="tx2"/>
                </a:solidFill>
              </a:rPr>
              <a:t>Семы </a:t>
            </a:r>
            <a:r>
              <a:rPr lang="ru-RU" sz="2200" b="1" dirty="0">
                <a:solidFill>
                  <a:schemeClr val="tx2"/>
                </a:solidFill>
              </a:rPr>
              <a:t>и </a:t>
            </a:r>
            <a:r>
              <a:rPr lang="ru-RU" sz="2200" b="1" dirty="0" err="1" smtClean="0">
                <a:solidFill>
                  <a:schemeClr val="tx2"/>
                </a:solidFill>
              </a:rPr>
              <a:t>Каришки</a:t>
            </a:r>
            <a:r>
              <a:rPr lang="ru-RU" sz="2200" b="1" dirty="0" smtClean="0">
                <a:solidFill>
                  <a:schemeClr val="tx2"/>
                </a:solidFill>
              </a:rPr>
              <a:t>.</a:t>
            </a:r>
            <a:endParaRPr lang="ru-RU" sz="2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sun9-71.userapi.com/impg/UTqYpMfFuPId5IaOZsTIOr2W5cKGScJeipXSbw/oSdhV-cVnAY.jpg?size=1280x615&amp;quality=96&amp;sign=1aa16a74c6fe9ebdb98152b13de5f51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0" y="3645024"/>
            <a:ext cx="4464496" cy="2496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9176" y="1412776"/>
            <a:ext cx="475252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Пришло время нам учиться,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Заниматься </a:t>
            </a:r>
            <a:r>
              <a:rPr lang="ru-RU" sz="2400" b="1" dirty="0">
                <a:solidFill>
                  <a:schemeClr val="tx2"/>
                </a:solidFill>
              </a:rPr>
              <a:t>и трудиться,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Будем </a:t>
            </a:r>
            <a:r>
              <a:rPr lang="ru-RU" sz="2400" b="1" dirty="0">
                <a:solidFill>
                  <a:schemeClr val="tx2"/>
                </a:solidFill>
              </a:rPr>
              <a:t>книги мы читать,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Ум </a:t>
            </a:r>
            <a:r>
              <a:rPr lang="ru-RU" sz="2400" b="1" dirty="0">
                <a:solidFill>
                  <a:schemeClr val="tx2"/>
                </a:solidFill>
              </a:rPr>
              <a:t>и разум набирать.</a:t>
            </a:r>
          </a:p>
        </p:txBody>
      </p:sp>
      <p:pic>
        <p:nvPicPr>
          <p:cNvPr id="2050" name="Picture 2" descr="K:\Работа\РППС\DSC_14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7" r="17010"/>
          <a:stretch/>
        </p:blipFill>
        <p:spPr bwMode="auto">
          <a:xfrm>
            <a:off x="899592" y="1628800"/>
            <a:ext cx="3384376" cy="406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0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6380" y="1628800"/>
            <a:ext cx="5184576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Кресла здесь удобные </a:t>
            </a:r>
            <a:r>
              <a:rPr lang="ru-RU" sz="2400" b="1" dirty="0">
                <a:solidFill>
                  <a:schemeClr val="tx2"/>
                </a:solidFill>
              </a:rPr>
              <a:t>есть,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Кто хочет, тот и может сесть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Любим с </a:t>
            </a:r>
            <a:r>
              <a:rPr lang="ru-RU" sz="2400" b="1" dirty="0">
                <a:solidFill>
                  <a:srgbClr val="C00000"/>
                </a:solidFill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Печь пирог, стол накрывать.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26" name="Picture 2" descr="E:\Работа\РППС\DSC_1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279" y="2215114"/>
            <a:ext cx="4484996" cy="331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Работа\РППС\DSC_15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4403" r="18546" b="3063"/>
          <a:stretch/>
        </p:blipFill>
        <p:spPr bwMode="auto">
          <a:xfrm>
            <a:off x="5220072" y="3717798"/>
            <a:ext cx="2501775" cy="270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690</Words>
  <Application>Microsoft Office PowerPoint</Application>
  <PresentationFormat>Экран (4:3)</PresentationFormat>
  <Paragraphs>149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МДОУ «Детский сад № 42», корпус 2 г. Ярославль, ул. Пирогова, д. 27</vt:lpstr>
      <vt:lpstr>Группа «Смешарики»</vt:lpstr>
      <vt:lpstr> Скорее познакомьтесь с нами: Смешариками-озорниками. Мы девчонки и мальчишки,  Веселушки-шалунишки. Любим очень пошалить, Любим рисовать, лепить , Песни петь, играть, шутить  И здоровенькими быть!</vt:lpstr>
      <vt:lpstr>В группе вас встречают:</vt:lpstr>
      <vt:lpstr>Презентация PowerPoint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уголок</vt:lpstr>
      <vt:lpstr>Театральный уголок</vt:lpstr>
      <vt:lpstr>Музыкальный уголок</vt:lpstr>
      <vt:lpstr>Уголок конструирования</vt:lpstr>
      <vt:lpstr>Речевой уголок</vt:lpstr>
      <vt:lpstr>Презентация PowerPoint</vt:lpstr>
      <vt:lpstr>Спальня</vt:lpstr>
      <vt:lpstr>До скорой встречи!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ДС3</cp:lastModifiedBy>
  <cp:revision>52</cp:revision>
  <dcterms:created xsi:type="dcterms:W3CDTF">2013-01-06T18:32:13Z</dcterms:created>
  <dcterms:modified xsi:type="dcterms:W3CDTF">2022-04-04T04:34:04Z</dcterms:modified>
</cp:coreProperties>
</file>