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70" r:id="rId9"/>
    <p:sldId id="271" r:id="rId10"/>
    <p:sldId id="272" r:id="rId11"/>
    <p:sldId id="273" r:id="rId12"/>
    <p:sldId id="265" r:id="rId13"/>
    <p:sldId id="266" r:id="rId14"/>
    <p:sldId id="279" r:id="rId15"/>
    <p:sldId id="274" r:id="rId16"/>
    <p:sldId id="275" r:id="rId17"/>
    <p:sldId id="276" r:id="rId18"/>
    <p:sldId id="277" r:id="rId19"/>
    <p:sldId id="278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60"/>
  </p:normalViewPr>
  <p:slideViewPr>
    <p:cSldViewPr>
      <p:cViewPr>
        <p:scale>
          <a:sx n="95" d="100"/>
          <a:sy n="95" d="100"/>
        </p:scale>
        <p:origin x="-42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104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МДОУ «Детский сад № 42», корпус 2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г. Ярославль, ул. Пирогова, д. 27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68144" y="1783702"/>
            <a:ext cx="2952329" cy="438160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</a:rPr>
              <a:t>Ваш малыш уже подрос?!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Перед Вами встал вопрос?!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Как же быть? Куда идти?!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В детский сад какой пойти?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Мы Вас приглашаем к нам!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Вам малыш не по годам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Будет умным, ловким, смелым,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Добрым, ласковым, умелым, 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И всегда он будет рад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Посещать наш ДЕТСКИЙ САД!</a:t>
            </a:r>
          </a:p>
        </p:txBody>
      </p:sp>
      <p:pic>
        <p:nvPicPr>
          <p:cNvPr id="1026" name="Picture 2" descr="МДОУ детский сад № 33, детский сад, ул. Пирогова, 27, жилой район Липовая  Гора, Ярославль, Россия — Яндекс Карт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6"/>
            <a:ext cx="4680520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</a:t>
            </a:r>
            <a:r>
              <a:rPr lang="ru-RU" sz="2400" b="1" dirty="0">
                <a:solidFill>
                  <a:srgbClr val="C00000"/>
                </a:solidFill>
              </a:rPr>
              <a:t>парикмахерской</a:t>
            </a:r>
            <a:r>
              <a:rPr lang="ru-RU" sz="2400" b="1" dirty="0">
                <a:solidFill>
                  <a:schemeClr val="tx2"/>
                </a:solidFill>
              </a:rPr>
              <a:t> шикарной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Есть весь нужный инструмент,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Тут Вам сделают прически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Покороче, подлинней,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Если куколка захочет,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Даже пыль стряхнут с ушей! </a:t>
            </a:r>
          </a:p>
        </p:txBody>
      </p:sp>
      <p:pic>
        <p:nvPicPr>
          <p:cNvPr id="2050" name="Picture 2" descr="C:\Users\Пользователь\Desktop\ф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3240360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40768"/>
            <a:ext cx="4824536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Не в каждом магазине,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Вы сможете купить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в небольшой корзине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Удачно разместить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Конфеты и бананы,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Машину, капли в нос,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Бульдозеры и краны,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Скамейки и фонтаны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даже паровоз!</a:t>
            </a:r>
          </a:p>
        </p:txBody>
      </p:sp>
      <p:pic>
        <p:nvPicPr>
          <p:cNvPr id="7170" name="Picture 2" descr="C:\Users\Пользователь\Desktop\ф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97364"/>
            <a:ext cx="2952328" cy="3403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5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Спортивный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484784"/>
            <a:ext cx="4114800" cy="24048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Вот спортивный уголок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Здесь мы тренируемся.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Упражнения </a:t>
            </a:r>
            <a:r>
              <a:rPr lang="ru-RU" sz="2400" b="1" dirty="0">
                <a:solidFill>
                  <a:schemeClr val="tx2"/>
                </a:solidFill>
              </a:rPr>
              <a:t>с друзьями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Выполняйте вместе с нами!</a:t>
            </a:r>
          </a:p>
        </p:txBody>
      </p:sp>
      <p:pic>
        <p:nvPicPr>
          <p:cNvPr id="4098" name="Picture 2" descr="C:\Users\Пользователь\Desktop\VbwoVzUf5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3168352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65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природы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412776"/>
            <a:ext cx="4114800" cy="28803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уголок природы есть, </a:t>
            </a:r>
            <a:endParaRPr lang="ru-RU" sz="2400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в </a:t>
            </a:r>
            <a:r>
              <a:rPr lang="ru-RU" sz="2400" b="1" dirty="0">
                <a:solidFill>
                  <a:schemeClr val="tx2"/>
                </a:solidFill>
              </a:rPr>
              <a:t>нем </a:t>
            </a:r>
            <a:r>
              <a:rPr lang="ru-RU" sz="2400" b="1" dirty="0" smtClean="0">
                <a:solidFill>
                  <a:schemeClr val="tx2"/>
                </a:solidFill>
              </a:rPr>
              <a:t>интересного </a:t>
            </a:r>
            <a:r>
              <a:rPr lang="ru-RU" sz="2400" b="1" dirty="0">
                <a:solidFill>
                  <a:schemeClr val="tx2"/>
                </a:solidFill>
              </a:rPr>
              <a:t>– </a:t>
            </a:r>
            <a:r>
              <a:rPr lang="ru-RU" sz="2400" b="1" dirty="0" err="1">
                <a:solidFill>
                  <a:schemeClr val="tx2"/>
                </a:solidFill>
              </a:rPr>
              <a:t>несчесть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Мир природы познаем, бережливыми растем.</a:t>
            </a:r>
          </a:p>
        </p:txBody>
      </p:sp>
      <p:pic>
        <p:nvPicPr>
          <p:cNvPr id="3074" name="Picture 2" descr="C:\Users\Пользователь\Desktop\Q-kuTxvZ6h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988840"/>
            <a:ext cx="3528392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907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рисования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12776"/>
            <a:ext cx="4248472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в восемь лет, и в три и в пять,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Все дети любят рисовать.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с тобою целый мир,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На бумаге создадим: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Птиц и рыб, дома, людей,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Даже сказочных зверей.</a:t>
            </a:r>
          </a:p>
        </p:txBody>
      </p:sp>
      <p:pic>
        <p:nvPicPr>
          <p:cNvPr id="3074" name="Picture 2" descr="C:\Users\Пользователь\Desktop\ф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29001"/>
            <a:ext cx="3096344" cy="2968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279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Уголок настольных игр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84784"/>
            <a:ext cx="4032448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Есть в группе тихий уголок.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Там </a:t>
            </a:r>
            <a:r>
              <a:rPr lang="ru-RU" sz="2400" b="1" dirty="0" smtClean="0">
                <a:solidFill>
                  <a:schemeClr val="tx2"/>
                </a:solidFill>
              </a:rPr>
              <a:t>слышно лишь сопенье…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нем совершенствует уменье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настольную игру игрок!</a:t>
            </a:r>
          </a:p>
        </p:txBody>
      </p:sp>
      <p:pic>
        <p:nvPicPr>
          <p:cNvPr id="5122" name="Picture 2" descr="C:\Users\Пользователь\Desktop\2shIKcesM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3392" y="1855809"/>
            <a:ext cx="3004592" cy="31573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60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Книжный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340768"/>
            <a:ext cx="4464496" cy="2592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Книжки нам пока читают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Воспитатели для нас.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Ежедневно наступает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Чтенья книг желанный час!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героев сказок любим,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Книжки очень бережём,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читать их сами будем.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Только малость подрастём!</a:t>
            </a:r>
          </a:p>
        </p:txBody>
      </p:sp>
      <p:pic>
        <p:nvPicPr>
          <p:cNvPr id="4098" name="Picture 2" descr="C:\Users\Пользователь\Desktop\ф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4" y="1844824"/>
            <a:ext cx="3096342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Театральный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412776"/>
            <a:ext cx="4392488" cy="19442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Очень мы театры любим,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Круглый год мы с ними дружим: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 нашей группе все актеры,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Кукловоды и танцоры,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Каждый день и каждый час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Мы хотим играть для Вас</a:t>
            </a:r>
            <a:r>
              <a:rPr lang="ru-RU" sz="2400" b="1" dirty="0" smtClean="0">
                <a:solidFill>
                  <a:schemeClr val="tx2"/>
                </a:solidFill>
              </a:rPr>
              <a:t>!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C:\Users\Пользователь\Desktop\ф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2204864"/>
            <a:ext cx="3024335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50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Музыкальный уголок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12776"/>
            <a:ext cx="4248472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Колокольчики звенят,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Барабанчики гремят,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Маракасы, дудки, бубны,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Строим музыкальный лад.</a:t>
            </a:r>
          </a:p>
        </p:txBody>
      </p:sp>
      <p:pic>
        <p:nvPicPr>
          <p:cNvPr id="6146" name="Picture 2" descr="C:\Users\Пользователь\Desktop\ф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2952327" cy="37444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112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Спальня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412776"/>
            <a:ext cx="4752528" cy="20162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Засыпают девочки, засыпают мальчики,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Уместились пухлые под </a:t>
            </a:r>
            <a:r>
              <a:rPr lang="ru-RU" sz="2400" b="1" dirty="0" err="1">
                <a:solidFill>
                  <a:schemeClr val="tx2"/>
                </a:solidFill>
              </a:rPr>
              <a:t>щекою</a:t>
            </a:r>
            <a:r>
              <a:rPr lang="ru-RU" sz="2400" b="1" dirty="0">
                <a:solidFill>
                  <a:schemeClr val="tx2"/>
                </a:solidFill>
              </a:rPr>
              <a:t> пальчики.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Глазки закрываются, носики сопят,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Ах, какая мягкая в садике кровать!</a:t>
            </a:r>
          </a:p>
        </p:txBody>
      </p:sp>
      <p:pic>
        <p:nvPicPr>
          <p:cNvPr id="6146" name="Picture 2" descr="C:\Users\Пользователь\Desktop\UsxQjmdH4e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1916832"/>
            <a:ext cx="3312367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956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7775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Группа «Утёнок»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1916832"/>
            <a:ext cx="4176464" cy="367240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Каждый день нас ожидает</a:t>
            </a:r>
            <a:endParaRPr lang="ru-RU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Здесь какой-нибудь сюрприз,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Группа всех теплом встречает –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У нашей группы есть девиз!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1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До скорой встречи!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1628800"/>
            <a:ext cx="8229600" cy="4525963"/>
          </a:xfrm>
        </p:spPr>
        <p:txBody>
          <a:bodyPr>
            <a:normAutofit lnSpcReduction="10000"/>
            <a:scene3d>
              <a:camera prst="isometricOffAxis1Right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/>
                </a:solidFill>
              </a:rPr>
              <a:t>Детки в садике живут,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здесь </a:t>
            </a:r>
            <a:r>
              <a:rPr lang="ru-RU" b="1" dirty="0">
                <a:solidFill>
                  <a:schemeClr val="tx2"/>
                </a:solidFill>
              </a:rPr>
              <a:t>играют и поют,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Здесь </a:t>
            </a:r>
            <a:r>
              <a:rPr lang="ru-RU" b="1" dirty="0">
                <a:solidFill>
                  <a:schemeClr val="tx2"/>
                </a:solidFill>
              </a:rPr>
              <a:t>друзей себе находят,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на </a:t>
            </a:r>
            <a:r>
              <a:rPr lang="ru-RU" b="1" dirty="0">
                <a:solidFill>
                  <a:schemeClr val="tx2"/>
                </a:solidFill>
              </a:rPr>
              <a:t>прогулку с ними ходят.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Вместе </a:t>
            </a:r>
            <a:r>
              <a:rPr lang="ru-RU" b="1" dirty="0">
                <a:solidFill>
                  <a:schemeClr val="tx2"/>
                </a:solidFill>
              </a:rPr>
              <a:t>спорят и </a:t>
            </a:r>
            <a:r>
              <a:rPr lang="ru-RU" b="1" dirty="0" smtClean="0">
                <a:solidFill>
                  <a:schemeClr val="tx2"/>
                </a:solidFill>
              </a:rPr>
              <a:t>мечтают,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незаметно </a:t>
            </a:r>
            <a:r>
              <a:rPr lang="ru-RU" b="1" dirty="0">
                <a:solidFill>
                  <a:schemeClr val="tx2"/>
                </a:solidFill>
              </a:rPr>
              <a:t>подрастают.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Детский </a:t>
            </a:r>
            <a:r>
              <a:rPr lang="ru-RU" b="1" dirty="0">
                <a:solidFill>
                  <a:schemeClr val="tx2"/>
                </a:solidFill>
              </a:rPr>
              <a:t>сад — второй ваш дом, </a:t>
            </a:r>
            <a:endParaRPr lang="ru-RU" b="1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как </a:t>
            </a:r>
            <a:r>
              <a:rPr lang="ru-RU" b="1" dirty="0">
                <a:solidFill>
                  <a:schemeClr val="tx2"/>
                </a:solidFill>
              </a:rPr>
              <a:t>тепло, уютно в нем!</a:t>
            </a:r>
          </a:p>
        </p:txBody>
      </p:sp>
      <p:pic>
        <p:nvPicPr>
          <p:cNvPr id="5122" name="Picture 2" descr="Смайлики - ФорексДеньги: Форекс форум для трейдеров Форум - ФорексДеньги:  Форекс форум для трейдер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11984"/>
            <a:ext cx="2594620" cy="2042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5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96552" y="2348880"/>
            <a:ext cx="6836296" cy="396044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Gabriola" pitchFamily="82" charset="0"/>
              </a:rPr>
              <a:t>Наш девиз:</a:t>
            </a: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>Мы </a:t>
            </a: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 ребята, как утята</a:t>
            </a: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Рядом с воспитателем .</a:t>
            </a: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Дружные ,весёлые       </a:t>
            </a:r>
            <a: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И на всё </a:t>
            </a:r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готовые!</a:t>
            </a:r>
            <a:endParaRPr lang="ru-RU" sz="32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4" name="AutoShape 2" descr="Наши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C:\Users\Пользователь\Desktop\утёно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9015" y="908721"/>
            <a:ext cx="292781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674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8051" y="1268760"/>
            <a:ext cx="52462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 вами работают воспитатели: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tx2"/>
                </a:solidFill>
              </a:rPr>
              <a:t>Чернышова</a:t>
            </a:r>
            <a:r>
              <a:rPr lang="ru-RU" sz="2400" b="1" dirty="0" smtClean="0">
                <a:solidFill>
                  <a:schemeClr val="tx2"/>
                </a:solidFill>
              </a:rPr>
              <a:t> Юлия Николаевна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Пушкина Татьяна Сергеевна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Младший </a:t>
            </a:r>
            <a:r>
              <a:rPr lang="ru-RU" sz="2400" b="1" dirty="0" smtClean="0">
                <a:solidFill>
                  <a:schemeClr val="tx2"/>
                </a:solidFill>
              </a:rPr>
              <a:t>воспитатель</a:t>
            </a:r>
            <a:r>
              <a:rPr lang="ru-RU" sz="2400" b="1" dirty="0" smtClean="0">
                <a:solidFill>
                  <a:schemeClr val="tx2"/>
                </a:solidFill>
              </a:rPr>
              <a:t>: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Митрофанова Татьяна Николаевна.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725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В группе нашей очень интересно!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Хотим мы провести для Вас экскурсию все вместе!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Мы двери в сказку открываем,</a:t>
            </a:r>
            <a:b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И в нашу группу приглашаем!</a:t>
            </a:r>
            <a:endParaRPr lang="ru-RU" sz="36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4098" name="Picture 2" descr="Приглашаем на фестиваль | Кизильский Вест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33800"/>
            <a:ext cx="5421263" cy="289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530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Раздевальная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1412776"/>
            <a:ext cx="4021048" cy="29511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В </a:t>
            </a:r>
            <a:r>
              <a:rPr lang="ru-RU" sz="2400" b="1" dirty="0">
                <a:solidFill>
                  <a:schemeClr val="tx2"/>
                </a:solidFill>
              </a:rPr>
              <a:t>раздевалке шкафчики для девочек и мальчиков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Картинки здесь </a:t>
            </a:r>
            <a:r>
              <a:rPr lang="ru-RU" sz="2400" b="1" dirty="0">
                <a:solidFill>
                  <a:schemeClr val="tx2"/>
                </a:solidFill>
              </a:rPr>
              <a:t>мы разместили, чтобы детки не </a:t>
            </a:r>
            <a:r>
              <a:rPr lang="ru-RU" sz="2400" b="1" dirty="0" smtClean="0">
                <a:solidFill>
                  <a:schemeClr val="tx2"/>
                </a:solidFill>
              </a:rPr>
              <a:t>забыли,</a:t>
            </a:r>
            <a:endParaRPr lang="ru-RU" sz="24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не путали пальтишки Ромы, Саши и </a:t>
            </a:r>
            <a:r>
              <a:rPr lang="ru-RU" sz="2400" b="1" dirty="0" err="1">
                <a:solidFill>
                  <a:schemeClr val="tx2"/>
                </a:solidFill>
              </a:rPr>
              <a:t>Аришки</a:t>
            </a:r>
            <a:r>
              <a:rPr lang="ru-RU" sz="2400" b="1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1027" name="Picture 3" descr="C:\Users\Пользователь\Desktop\dfNv7bW_A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2132857"/>
            <a:ext cx="2664296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343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Групповая комната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355976" y="1412776"/>
            <a:ext cx="4618856" cy="12527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С вами в группу мы попали,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Вы такого не </a:t>
            </a:r>
            <a:r>
              <a:rPr lang="ru-RU" sz="2400" b="1" dirty="0" err="1" smtClean="0">
                <a:solidFill>
                  <a:schemeClr val="tx2"/>
                </a:solidFill>
              </a:rPr>
              <a:t>видали</a:t>
            </a:r>
            <a:r>
              <a:rPr lang="ru-RU" sz="2400" b="1" dirty="0" smtClean="0">
                <a:solidFill>
                  <a:schemeClr val="tx2"/>
                </a:solidFill>
              </a:rPr>
              <a:t>…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C:\Users\Пользователь\Desktop\ф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2722206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27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9952" y="1340768"/>
            <a:ext cx="5184576" cy="12961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Диванчик</a:t>
            </a:r>
            <a:r>
              <a:rPr lang="ru-RU" sz="2400" b="1" dirty="0">
                <a:solidFill>
                  <a:schemeClr val="tx2"/>
                </a:solidFill>
              </a:rPr>
              <a:t> здесь удобный есть,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Кто хочет, тот и может сесть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Любим с </a:t>
            </a:r>
            <a:r>
              <a:rPr lang="ru-RU" sz="2400" b="1" dirty="0">
                <a:solidFill>
                  <a:srgbClr val="C00000"/>
                </a:solidFill>
              </a:rPr>
              <a:t>куклами играть,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Пиццу печь, чай наливать.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А мороженое вкусное –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Угостим и сами скушаем.</a:t>
            </a:r>
          </a:p>
          <a:p>
            <a:pPr marL="0" indent="0" algn="ctr">
              <a:buNone/>
            </a:pP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Пользователь\Desktop\RT0A33EhOh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0888"/>
            <a:ext cx="3816424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323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  <a:endParaRPr lang="ru-RU" sz="60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5488" y="1268760"/>
            <a:ext cx="4608512" cy="5760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Айболит лечил мартышек,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А </a:t>
            </a:r>
            <a:r>
              <a:rPr lang="ru-RU" sz="2400" b="1" dirty="0" err="1">
                <a:solidFill>
                  <a:schemeClr val="tx2"/>
                </a:solidFill>
              </a:rPr>
              <a:t>Пилюлькин</a:t>
            </a:r>
            <a:r>
              <a:rPr lang="ru-RU" sz="2400" b="1" dirty="0">
                <a:solidFill>
                  <a:schemeClr val="tx2"/>
                </a:solidFill>
              </a:rPr>
              <a:t> – коротышек!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Мы же лечим всех подряд </a:t>
            </a:r>
            <a:r>
              <a:rPr lang="ru-RU" sz="2400" b="1" dirty="0">
                <a:solidFill>
                  <a:schemeClr val="tx2"/>
                </a:solidFill>
              </a:rPr>
              <a:t>-</a:t>
            </a:r>
          </a:p>
          <a:p>
            <a:pPr marL="0" indent="0" algn="ctr">
              <a:buNone/>
            </a:pPr>
            <a:r>
              <a:rPr lang="ru-RU" sz="2400" b="1" dirty="0" err="1">
                <a:solidFill>
                  <a:schemeClr val="tx2"/>
                </a:solidFill>
              </a:rPr>
              <a:t>Бегемотиков</a:t>
            </a:r>
            <a:r>
              <a:rPr lang="ru-RU" sz="2400" b="1" dirty="0">
                <a:solidFill>
                  <a:schemeClr val="tx2"/>
                </a:solidFill>
              </a:rPr>
              <a:t>, бельчат,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Крокодилов и волчат,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И лисят и поросят,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Кукол, рыбок, зайчиков,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</a:rPr>
              <a:t>Девочек и мальчиков!</a:t>
            </a:r>
          </a:p>
        </p:txBody>
      </p:sp>
      <p:pic>
        <p:nvPicPr>
          <p:cNvPr id="1026" name="Picture 2" descr="C:\Users\Пользователь\Desktop\ф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95434"/>
            <a:ext cx="2868229" cy="3949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843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564</Words>
  <Application>Microsoft Office PowerPoint</Application>
  <PresentationFormat>Экран (4:3)</PresentationFormat>
  <Paragraphs>123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МДОУ «Детский сад № 42», корпус 2 г. Ярославль, ул. Пирогова, д. 27</vt:lpstr>
      <vt:lpstr>Группа «Утёнок»</vt:lpstr>
      <vt:lpstr>Наш девиз:  Мы  ребята, как утята Рядом с воспитателем . Дружные ,весёлые        И на всё готовые!</vt:lpstr>
      <vt:lpstr>Слайд 4</vt:lpstr>
      <vt:lpstr>В группе нашей очень интересно! Хотим мы провести для Вас экскурсию все вместе! Мы двери в сказку открываем, И в нашу группу приглашаем!</vt:lpstr>
      <vt:lpstr>Раздевальная комната</vt:lpstr>
      <vt:lpstr>Групповая комната</vt:lpstr>
      <vt:lpstr>Игровая зона</vt:lpstr>
      <vt:lpstr>Игровая зона</vt:lpstr>
      <vt:lpstr>Игровая зона</vt:lpstr>
      <vt:lpstr>Игровая зона</vt:lpstr>
      <vt:lpstr>Спортивный уголок</vt:lpstr>
      <vt:lpstr>Уголок природы</vt:lpstr>
      <vt:lpstr>Уголок рисования</vt:lpstr>
      <vt:lpstr>Уголок настольных игр</vt:lpstr>
      <vt:lpstr>Книжный уголок</vt:lpstr>
      <vt:lpstr>Театральный уголок</vt:lpstr>
      <vt:lpstr>Музыкальный уголок</vt:lpstr>
      <vt:lpstr>Спальня</vt:lpstr>
      <vt:lpstr>До скорой встречи!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42</cp:revision>
  <dcterms:created xsi:type="dcterms:W3CDTF">2013-01-06T18:32:13Z</dcterms:created>
  <dcterms:modified xsi:type="dcterms:W3CDTF">2022-04-19T11:34:31Z</dcterms:modified>
</cp:coreProperties>
</file>