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1" r:id="rId12"/>
    <p:sldId id="272" r:id="rId13"/>
    <p:sldId id="273" r:id="rId14"/>
    <p:sldId id="280" r:id="rId15"/>
    <p:sldId id="265" r:id="rId16"/>
    <p:sldId id="266" r:id="rId17"/>
    <p:sldId id="279" r:id="rId18"/>
    <p:sldId id="274" r:id="rId19"/>
    <p:sldId id="275" r:id="rId20"/>
    <p:sldId id="276" r:id="rId21"/>
    <p:sldId id="277" r:id="rId22"/>
    <p:sldId id="278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0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МДОУ «Детский сад № 42», корпус 2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г. Ярославль, ул. Пирогова, д. 27</a:t>
            </a:r>
            <a:endParaRPr lang="ru-RU" sz="36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868144" y="1783702"/>
            <a:ext cx="2952329" cy="438160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</a:rPr>
              <a:t>Ваш малыш уже подрос?!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Перед Вами встал вопрос?!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Как же быть? Куда идти?!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В детский сад какой пойти?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Мы Вас приглашаем к нам!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Вам малыш не по годам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Будет умным, ловким, смелым,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Добрым, ласковым, умелым, 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И всегда он будет рад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Посещать наш ДЕТСКИЙ САД!</a:t>
            </a:r>
          </a:p>
        </p:txBody>
      </p:sp>
      <p:pic>
        <p:nvPicPr>
          <p:cNvPr id="1026" name="Picture 2" descr="МДОУ детский сад № 33, детский сад, ул. Пирогова, 27, жилой район Липовая  Гора, Ярославль, Россия — Яндекс Кар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5184576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9952" y="1340768"/>
            <a:ext cx="5184576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Диванчик</a:t>
            </a:r>
            <a:r>
              <a:rPr lang="ru-RU" sz="2400" b="1" dirty="0">
                <a:solidFill>
                  <a:schemeClr val="tx2"/>
                </a:solidFill>
              </a:rPr>
              <a:t> здесь удобный есть,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Кто хочет, тот и может сесть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Любим с </a:t>
            </a:r>
            <a:r>
              <a:rPr lang="ru-RU" sz="2400" b="1" dirty="0">
                <a:solidFill>
                  <a:srgbClr val="C00000"/>
                </a:solidFill>
              </a:rPr>
              <a:t>куклами играть,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Печь пирог, стол накрывать.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4098" name="Picture 2" descr="C:\Users\user\Desktop\Фото группы\IMG_20220323_175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36779"/>
            <a:ext cx="3600400" cy="4800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3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5488" y="1268760"/>
            <a:ext cx="4608512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Айболит лечил мартышек,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А </a:t>
            </a:r>
            <a:r>
              <a:rPr lang="ru-RU" sz="2400" b="1" dirty="0" err="1">
                <a:solidFill>
                  <a:schemeClr val="tx2"/>
                </a:solidFill>
              </a:rPr>
              <a:t>Пилюлькин</a:t>
            </a:r>
            <a:r>
              <a:rPr lang="ru-RU" sz="2400" b="1" dirty="0">
                <a:solidFill>
                  <a:schemeClr val="tx2"/>
                </a:solidFill>
              </a:rPr>
              <a:t> – коротышек!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Мы же лечим всех подряд </a:t>
            </a:r>
            <a:r>
              <a:rPr lang="ru-RU" sz="2400" b="1" dirty="0">
                <a:solidFill>
                  <a:schemeClr val="tx2"/>
                </a:solidFill>
              </a:rPr>
              <a:t>-</a:t>
            </a:r>
          </a:p>
          <a:p>
            <a:pPr marL="0" indent="0" algn="ctr">
              <a:buNone/>
            </a:pPr>
            <a:r>
              <a:rPr lang="ru-RU" sz="2400" b="1" dirty="0" err="1">
                <a:solidFill>
                  <a:schemeClr val="tx2"/>
                </a:solidFill>
              </a:rPr>
              <a:t>Бегемотиков</a:t>
            </a:r>
            <a:r>
              <a:rPr lang="ru-RU" sz="2400" b="1" dirty="0">
                <a:solidFill>
                  <a:schemeClr val="tx2"/>
                </a:solidFill>
              </a:rPr>
              <a:t>, бельчат,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Крокодилов и волчат,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И лисят и поросят,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Кукол, рыбок, зайчиков,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Девочек и мальчиков!</a:t>
            </a:r>
          </a:p>
        </p:txBody>
      </p:sp>
      <p:pic>
        <p:nvPicPr>
          <p:cNvPr id="5122" name="Picture 2" descr="C:\Users\user\Desktop\Фото группы\IMG_20220323_174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36779"/>
            <a:ext cx="3600400" cy="4800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4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412776"/>
            <a:ext cx="4680520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 </a:t>
            </a:r>
            <a:r>
              <a:rPr lang="ru-RU" sz="2400" b="1" dirty="0">
                <a:solidFill>
                  <a:srgbClr val="C00000"/>
                </a:solidFill>
              </a:rPr>
              <a:t>парикмахерской</a:t>
            </a:r>
            <a:r>
              <a:rPr lang="ru-RU" sz="2400" b="1" dirty="0">
                <a:solidFill>
                  <a:schemeClr val="tx2"/>
                </a:solidFill>
              </a:rPr>
              <a:t> шикарной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Есть весь нужный инструмент,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Тут Вам сделают прически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Покороче, подлинней,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Если куколка захочет,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Даже пыль стряхнут с ушей! </a:t>
            </a:r>
          </a:p>
        </p:txBody>
      </p:sp>
      <p:pic>
        <p:nvPicPr>
          <p:cNvPr id="6146" name="Picture 2" descr="C:\Users\user\Desktop\Фото группы\IMG_20220323_1748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618402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4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340768"/>
            <a:ext cx="4824536" cy="8640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Не в каждом магазине,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Вы сможете купить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И в небольшой корзине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Удачно разместить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Конфеты и бананы,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Машину, капли в нос,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Бульдозеры и краны,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Скамейки и фонтаны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И даже паровоз!</a:t>
            </a:r>
          </a:p>
        </p:txBody>
      </p:sp>
      <p:pic>
        <p:nvPicPr>
          <p:cNvPr id="7170" name="Picture 2" descr="C:\Users\user\Desktop\Фото группы\IMG_20220323_152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91194"/>
            <a:ext cx="3672408" cy="4896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9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412776"/>
            <a:ext cx="4680520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</a:rPr>
              <a:t>машинки </a:t>
            </a:r>
            <a:r>
              <a:rPr lang="ru-RU" sz="2400" b="1" dirty="0" smtClean="0">
                <a:solidFill>
                  <a:schemeClr val="tx2"/>
                </a:solidFill>
              </a:rPr>
              <a:t>нам нравится очень играть,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</a:rPr>
              <a:t>правила дорожные </a:t>
            </a:r>
            <a:r>
              <a:rPr lang="ru-RU" sz="2400" b="1" dirty="0" smtClean="0">
                <a:solidFill>
                  <a:schemeClr val="tx2"/>
                </a:solidFill>
              </a:rPr>
              <a:t>хотим соблюдать!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6386" name="Picture 2" descr="C:\Users\user\Desktop\Фото группы\IMG_20220323_152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36779"/>
            <a:ext cx="3600400" cy="4800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2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Спортивный уголок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484784"/>
            <a:ext cx="4114800" cy="2404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Вот спортивный уголок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Здесь мы тренируемся.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Упражнения </a:t>
            </a:r>
            <a:r>
              <a:rPr lang="ru-RU" sz="2400" b="1" dirty="0">
                <a:solidFill>
                  <a:schemeClr val="tx2"/>
                </a:solidFill>
              </a:rPr>
              <a:t>с друзьями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Выполняйте вместе с нами!</a:t>
            </a:r>
          </a:p>
        </p:txBody>
      </p:sp>
      <p:pic>
        <p:nvPicPr>
          <p:cNvPr id="8194" name="Picture 2" descr="C:\Users\user\Desktop\Фото группы\IMG_20220323_151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51744"/>
            <a:ext cx="3456384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5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Уголок природы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412776"/>
            <a:ext cx="4114800" cy="28803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И уголок природы есть,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в </a:t>
            </a:r>
            <a:r>
              <a:rPr lang="ru-RU" sz="2400" b="1" dirty="0">
                <a:solidFill>
                  <a:schemeClr val="tx2"/>
                </a:solidFill>
              </a:rPr>
              <a:t>нем </a:t>
            </a:r>
            <a:r>
              <a:rPr lang="ru-RU" sz="2400" b="1" dirty="0" smtClean="0">
                <a:solidFill>
                  <a:schemeClr val="tx2"/>
                </a:solidFill>
              </a:rPr>
              <a:t>интересного </a:t>
            </a:r>
            <a:r>
              <a:rPr lang="ru-RU" sz="2400" b="1" dirty="0">
                <a:solidFill>
                  <a:schemeClr val="tx2"/>
                </a:solidFill>
              </a:rPr>
              <a:t>– </a:t>
            </a:r>
            <a:r>
              <a:rPr lang="ru-RU" sz="2400" b="1" dirty="0" err="1">
                <a:solidFill>
                  <a:schemeClr val="tx2"/>
                </a:solidFill>
              </a:rPr>
              <a:t>несчесть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  <a:endParaRPr lang="ru-RU" sz="24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Мир природы познаем, бережливыми растем.</a:t>
            </a:r>
          </a:p>
        </p:txBody>
      </p:sp>
      <p:pic>
        <p:nvPicPr>
          <p:cNvPr id="9218" name="Picture 2" descr="C:\Users\user\Desktop\Фото группы\IMG_20220323_1749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1484784"/>
            <a:ext cx="3602049" cy="4802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74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Уголок рисования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412776"/>
            <a:ext cx="4248472" cy="1512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И в восемь лет, и в три и в пять,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Все дети любят рисовать.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Мы с тобою целый мир,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На бумаге создадим: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Птиц и рыб, дома, людей,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Даже сказочных зверей.</a:t>
            </a:r>
          </a:p>
        </p:txBody>
      </p:sp>
      <p:pic>
        <p:nvPicPr>
          <p:cNvPr id="10242" name="Picture 2" descr="C:\Users\user\Desktop\Фото группы\IMG_20220324_0707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4620514" cy="3465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7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Уголок настольных игр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484784"/>
            <a:ext cx="4032448" cy="1944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Есть в группе тихий уголок.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Там </a:t>
            </a:r>
            <a:r>
              <a:rPr lang="ru-RU" sz="2400" b="1" dirty="0" smtClean="0">
                <a:solidFill>
                  <a:schemeClr val="tx2"/>
                </a:solidFill>
              </a:rPr>
              <a:t>слышно лишь сопенье…</a:t>
            </a:r>
            <a:endParaRPr lang="ru-RU" sz="24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 нем совершенствует уменье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 настольную игру игрок!</a:t>
            </a:r>
          </a:p>
        </p:txBody>
      </p:sp>
      <p:pic>
        <p:nvPicPr>
          <p:cNvPr id="11266" name="Picture 2" descr="C:\Users\user\Desktop\Фото группы\IMG_20220324_070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960948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0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Книжный (речевой)  уголок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340768"/>
            <a:ext cx="4464496" cy="2592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Книжки нам пока читают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Воспитатели для нас.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Ежедневно наступает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Чтенья книг желанный час!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Мы героев сказок любим,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Книжки очень бережём,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И читать их сами будем.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Только малость подрастём!</a:t>
            </a:r>
          </a:p>
        </p:txBody>
      </p:sp>
      <p:pic>
        <p:nvPicPr>
          <p:cNvPr id="12290" name="Picture 2" descr="C:\Users\user\Desktop\Фото группы\IMG_20220324_0704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014954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0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7775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Группа «Колобок»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2780928"/>
            <a:ext cx="4176464" cy="367240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Каждый день нас ожидает</a:t>
            </a:r>
            <a:endParaRPr lang="ru-RU" b="1" dirty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Здесь какой-нибудь сюрприз,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Группа всех теплом встречает –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У нашей группы есть девиз!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admin\Desktop\IMG_20220404_1729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08787"/>
            <a:ext cx="3600400" cy="4800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1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Театральный уголок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412776"/>
            <a:ext cx="4392488" cy="1944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Очень мы театры любим,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Круглый год мы с ними дружим: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 нашей группе все актеры,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Кукловоды и танцоры,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Каждый день и каждый час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Мы хотим играть для Вас</a:t>
            </a:r>
            <a:r>
              <a:rPr lang="ru-RU" sz="2400" b="1" dirty="0" smtClean="0">
                <a:solidFill>
                  <a:schemeClr val="tx2"/>
                </a:solidFill>
              </a:rPr>
              <a:t>!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3314" name="Picture 2" descr="C:\Users\user\Desktop\Фото группы\IMG_20220324_070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122966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0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Музыкальный уголок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412776"/>
            <a:ext cx="4248472" cy="1512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Колокольчики звенят,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Барабанчики гремят,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Маракасы, дудки, бубны,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Строим музыкальный лад.</a:t>
            </a:r>
          </a:p>
        </p:txBody>
      </p:sp>
      <p:pic>
        <p:nvPicPr>
          <p:cNvPr id="14338" name="Picture 2" descr="C:\Users\user\Desktop\Фото группы\IMG_20220324_070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4584509" cy="3438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2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Спальня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412776"/>
            <a:ext cx="4752528" cy="20162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Засыпают девочки, засыпают мальчики,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Уместились пухлые под </a:t>
            </a:r>
            <a:r>
              <a:rPr lang="ru-RU" sz="2400" b="1" dirty="0" err="1">
                <a:solidFill>
                  <a:schemeClr val="tx2"/>
                </a:solidFill>
              </a:rPr>
              <a:t>щекою</a:t>
            </a:r>
            <a:r>
              <a:rPr lang="ru-RU" sz="2400" b="1" dirty="0">
                <a:solidFill>
                  <a:schemeClr val="tx2"/>
                </a:solidFill>
              </a:rPr>
              <a:t> пальчики.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Глазки закрываются, носики сопят,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Ах, какая мягкая в садике кровать!</a:t>
            </a:r>
          </a:p>
        </p:txBody>
      </p:sp>
      <p:pic>
        <p:nvPicPr>
          <p:cNvPr id="15362" name="Picture 2" descr="C:\Users\user\Desktop\Фото группы\IMG_20220329_1717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564396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6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До скорой встречи!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84584" y="1628800"/>
            <a:ext cx="8229600" cy="4525963"/>
          </a:xfrm>
        </p:spPr>
        <p:txBody>
          <a:bodyPr>
            <a:normAutofit lnSpcReduction="10000"/>
            <a:scene3d>
              <a:camera prst="isometricOffAxis1Right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</a:rPr>
              <a:t>Детки в садике живут,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здесь </a:t>
            </a:r>
            <a:r>
              <a:rPr lang="ru-RU" b="1" dirty="0">
                <a:solidFill>
                  <a:schemeClr val="tx2"/>
                </a:solidFill>
              </a:rPr>
              <a:t>играют и поют,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Здесь </a:t>
            </a:r>
            <a:r>
              <a:rPr lang="ru-RU" b="1" dirty="0">
                <a:solidFill>
                  <a:schemeClr val="tx2"/>
                </a:solidFill>
              </a:rPr>
              <a:t>друзей себе находят,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на </a:t>
            </a:r>
            <a:r>
              <a:rPr lang="ru-RU" b="1" dirty="0">
                <a:solidFill>
                  <a:schemeClr val="tx2"/>
                </a:solidFill>
              </a:rPr>
              <a:t>прогулку с ними ходят.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Вместе </a:t>
            </a:r>
            <a:r>
              <a:rPr lang="ru-RU" b="1" dirty="0">
                <a:solidFill>
                  <a:schemeClr val="tx2"/>
                </a:solidFill>
              </a:rPr>
              <a:t>спорят и </a:t>
            </a:r>
            <a:r>
              <a:rPr lang="ru-RU" b="1" dirty="0" smtClean="0">
                <a:solidFill>
                  <a:schemeClr val="tx2"/>
                </a:solidFill>
              </a:rPr>
              <a:t>мечтают,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незаметно </a:t>
            </a:r>
            <a:r>
              <a:rPr lang="ru-RU" b="1" dirty="0">
                <a:solidFill>
                  <a:schemeClr val="tx2"/>
                </a:solidFill>
              </a:rPr>
              <a:t>подрастают.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Детский </a:t>
            </a:r>
            <a:r>
              <a:rPr lang="ru-RU" b="1" dirty="0">
                <a:solidFill>
                  <a:schemeClr val="tx2"/>
                </a:solidFill>
              </a:rPr>
              <a:t>сад — второй ваш дом,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как </a:t>
            </a:r>
            <a:r>
              <a:rPr lang="ru-RU" b="1" dirty="0">
                <a:solidFill>
                  <a:schemeClr val="tx2"/>
                </a:solidFill>
              </a:rPr>
              <a:t>тепло, уютно в нем!</a:t>
            </a:r>
          </a:p>
        </p:txBody>
      </p:sp>
      <p:pic>
        <p:nvPicPr>
          <p:cNvPr id="5122" name="Picture 2" descr="Смайлики - ФорексДеньги: Форекс форум для трейдеров Форум - ФорексДеньги:  Форекс форум для трейдер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11984"/>
            <a:ext cx="2594620" cy="2042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5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6552" y="2348880"/>
            <a:ext cx="6836296" cy="396044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Gabriola" pitchFamily="82" charset="0"/>
              </a:rPr>
              <a:t>Наш девиз:</a:t>
            </a:r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>Мы весёлые ребята</a:t>
            </a:r>
            <a:b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>Колобками нас зовут</a:t>
            </a:r>
            <a:b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>Любим петь мы и плясать,</a:t>
            </a:r>
            <a:b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>Сказки разные читать.</a:t>
            </a:r>
            <a:b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>Заходите в гости к нам –</a:t>
            </a:r>
            <a:b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>Рады мы всегда </a:t>
            </a:r>
            <a:r>
              <a:rPr lang="ru-RU" sz="3200" b="1" dirty="0" smtClean="0">
                <a:solidFill>
                  <a:srgbClr val="C00000"/>
                </a:solidFill>
                <a:latin typeface="Gabriola" pitchFamily="82" charset="0"/>
              </a:rPr>
              <a:t>гостям!</a:t>
            </a:r>
            <a:endParaRPr lang="ru-RU" sz="32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4" name="AutoShape 2" descr="Наши групп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86" y="548680"/>
            <a:ext cx="3960440" cy="39604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74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491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В группе вас встречают: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3076" name="Picture 4" descr="https://sun9-54.userapi.com/impg/TWCXuSpcb466qPJHc96yIK_3bTyFxPDqNtpRtA/BamzKV1Ytnk.jpg?size=810x1080&amp;quality=95&amp;sign=0d815d7a9ddc8e5a0d89b3c7d7e85c98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57" y="2492896"/>
            <a:ext cx="2808312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17.userapi.com/impg/3FJjiK0NzsS5yUWMPIDaowauyiJf3GKBvEToxg/dKLeXT1gXAA.jpg?size=810x1080&amp;quality=96&amp;sign=e57146a387e04bb36789b3a010b59a0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747" y="2564904"/>
            <a:ext cx="2754306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2525" y="1492041"/>
            <a:ext cx="4169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Воспитатель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Абрамова Мария Викторовна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5308" y="1519161"/>
            <a:ext cx="3731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Воспитатель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Бурова Наталья Сергеевна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3483" y="3097990"/>
            <a:ext cx="2376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Gabriola" pitchFamily="82" charset="0"/>
              </a:rPr>
              <a:t>Кого так любят «почемучки»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Gabriola" pitchFamily="82" charset="0"/>
              </a:rPr>
              <a:t>И уважают непоседы?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Gabriola" pitchFamily="82" charset="0"/>
              </a:rPr>
              <a:t>К кому детишки тянут ручки?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Gabriola" pitchFamily="82" charset="0"/>
              </a:rPr>
              <a:t>Кто знает детские секреты?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Gabriola" pitchFamily="82" charset="0"/>
              </a:rPr>
              <a:t>Ответ один – ходите в садик!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Gabriola" pitchFamily="82" charset="0"/>
              </a:rPr>
              <a:t>Народ там добрый и веселый.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Gabriola" pitchFamily="82" charset="0"/>
              </a:rPr>
              <a:t>Все дети знают: воспитатель –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Gabriola" pitchFamily="82" charset="0"/>
              </a:rPr>
              <a:t>Лучшее, что есть до </a:t>
            </a:r>
            <a:r>
              <a:rPr lang="ru-RU" b="1" dirty="0" smtClean="0">
                <a:solidFill>
                  <a:srgbClr val="C00000"/>
                </a:solidFill>
                <a:latin typeface="Gabriola" pitchFamily="82" charset="0"/>
              </a:rPr>
              <a:t>школы!</a:t>
            </a:r>
            <a:endParaRPr lang="ru-RU" b="1" dirty="0">
              <a:solidFill>
                <a:srgbClr val="C0000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1556791"/>
            <a:ext cx="4240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Младший воспитатель</a:t>
            </a:r>
          </a:p>
          <a:p>
            <a:pPr algn="ctr"/>
            <a:r>
              <a:rPr lang="ru-RU" sz="2400" b="1" dirty="0" err="1" smtClean="0">
                <a:solidFill>
                  <a:schemeClr val="tx2"/>
                </a:solidFill>
              </a:rPr>
              <a:t>Володяева</a:t>
            </a:r>
            <a:r>
              <a:rPr lang="ru-RU" sz="2400" b="1" dirty="0" smtClean="0">
                <a:solidFill>
                  <a:schemeClr val="tx2"/>
                </a:solidFill>
              </a:rPr>
              <a:t> Ирина Николаевна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user\Desktop\Фото группы\IMG_20220329_1604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722" y="2492896"/>
            <a:ext cx="2846292" cy="3795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2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В группе нашей очень интересно!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Хотим мы провести для Вас экскурсию все вместе!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Мы двери в сказку открываем,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И в нашу группу приглашаем!</a:t>
            </a:r>
            <a:endParaRPr lang="ru-RU" sz="36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4098" name="Picture 2" descr="Приглашаем на фестиваль | Кизильский Вест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33800"/>
            <a:ext cx="5421263" cy="2891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3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Раздевальная комната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412776"/>
            <a:ext cx="4021048" cy="29511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В </a:t>
            </a:r>
            <a:r>
              <a:rPr lang="ru-RU" sz="2400" b="1" dirty="0">
                <a:solidFill>
                  <a:schemeClr val="tx2"/>
                </a:solidFill>
              </a:rPr>
              <a:t>раздевалке шкафчики для девочек и мальчиков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  <a:endParaRPr lang="ru-RU" sz="24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Картинки здесь </a:t>
            </a:r>
            <a:r>
              <a:rPr lang="ru-RU" sz="2400" b="1" dirty="0">
                <a:solidFill>
                  <a:schemeClr val="tx2"/>
                </a:solidFill>
              </a:rPr>
              <a:t>мы разместили, чтобы детки не </a:t>
            </a:r>
            <a:r>
              <a:rPr lang="ru-RU" sz="2400" b="1" dirty="0" smtClean="0">
                <a:solidFill>
                  <a:schemeClr val="tx2"/>
                </a:solidFill>
              </a:rPr>
              <a:t>забыли,</a:t>
            </a:r>
            <a:endParaRPr lang="ru-RU" sz="24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И не путали пальтишки Ромы, Саши и </a:t>
            </a:r>
            <a:r>
              <a:rPr lang="ru-RU" sz="2400" b="1" dirty="0" err="1">
                <a:solidFill>
                  <a:schemeClr val="tx2"/>
                </a:solidFill>
              </a:rPr>
              <a:t>Аришки</a:t>
            </a:r>
            <a:r>
              <a:rPr lang="ru-RU" sz="2400" b="1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2050" name="Picture 2" descr="C:\Users\user\Desktop\Фото группы\IMG_20220329_1748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3408387" cy="4544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43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Групповая комната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55976" y="1412776"/>
            <a:ext cx="4618856" cy="12527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С вами в группу мы попали,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Вы такого не </a:t>
            </a:r>
            <a:r>
              <a:rPr lang="ru-RU" sz="2400" b="1" dirty="0" err="1" smtClean="0">
                <a:solidFill>
                  <a:schemeClr val="tx2"/>
                </a:solidFill>
              </a:rPr>
              <a:t>видали</a:t>
            </a:r>
            <a:r>
              <a:rPr lang="ru-RU" sz="2400" b="1" dirty="0" smtClean="0">
                <a:solidFill>
                  <a:schemeClr val="tx2"/>
                </a:solidFill>
              </a:rPr>
              <a:t>…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user\Desktop\Фото группы\IMG_20220330_0708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98384"/>
            <a:ext cx="3528392" cy="4704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7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Учебная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9176" y="1412776"/>
            <a:ext cx="4752528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Пришло время нам учиться,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Заниматься </a:t>
            </a:r>
            <a:r>
              <a:rPr lang="ru-RU" sz="2400" b="1" dirty="0">
                <a:solidFill>
                  <a:schemeClr val="tx2"/>
                </a:solidFill>
              </a:rPr>
              <a:t>и трудиться,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Будем </a:t>
            </a:r>
            <a:r>
              <a:rPr lang="ru-RU" sz="2400" b="1" dirty="0">
                <a:solidFill>
                  <a:schemeClr val="tx2"/>
                </a:solidFill>
              </a:rPr>
              <a:t>книги мы читать,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Ум </a:t>
            </a:r>
            <a:r>
              <a:rPr lang="ru-RU" sz="2400" b="1" dirty="0">
                <a:solidFill>
                  <a:schemeClr val="tx2"/>
                </a:solidFill>
              </a:rPr>
              <a:t>и разум набирать.</a:t>
            </a:r>
          </a:p>
        </p:txBody>
      </p:sp>
      <p:pic>
        <p:nvPicPr>
          <p:cNvPr id="1026" name="Picture 2" descr="C:\Users\admin\Desktop\IMG_20220401_1035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60781"/>
            <a:ext cx="3600400" cy="4800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5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641</Words>
  <Application>Microsoft Office PowerPoint</Application>
  <PresentationFormat>Экран (4:3)</PresentationFormat>
  <Paragraphs>135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МДОУ «Детский сад № 42», корпус 2 г. Ярославль, ул. Пирогова, д. 27</vt:lpstr>
      <vt:lpstr>Группа «Колобок»</vt:lpstr>
      <vt:lpstr>Наш девиз:  Мы весёлые ребята Колобками нас зовут Любим петь мы и плясать, Сказки разные читать. Заходите в гости к нам – Рады мы всегда гостям!</vt:lpstr>
      <vt:lpstr>В группе вас встречают:</vt:lpstr>
      <vt:lpstr>Презентация PowerPoint</vt:lpstr>
      <vt:lpstr>В группе нашей очень интересно! Хотим мы провести для Вас экскурсию все вместе! Мы двери в сказку открываем, И в нашу группу приглашаем!</vt:lpstr>
      <vt:lpstr>Раздевальная комната</vt:lpstr>
      <vt:lpstr>Групповая комната</vt:lpstr>
      <vt:lpstr>Учебная зона</vt:lpstr>
      <vt:lpstr>Игровая зона</vt:lpstr>
      <vt:lpstr>Игровая зона</vt:lpstr>
      <vt:lpstr>Игровая зона</vt:lpstr>
      <vt:lpstr>Игровая зона</vt:lpstr>
      <vt:lpstr>Игровая зона</vt:lpstr>
      <vt:lpstr>Спортивный уголок</vt:lpstr>
      <vt:lpstr>Уголок природы</vt:lpstr>
      <vt:lpstr>Уголок рисования</vt:lpstr>
      <vt:lpstr>Уголок настольных игр</vt:lpstr>
      <vt:lpstr>Книжный (речевой)  уголок</vt:lpstr>
      <vt:lpstr>Театральный уголок</vt:lpstr>
      <vt:lpstr>Музыкальный уголок</vt:lpstr>
      <vt:lpstr>Спальня</vt:lpstr>
      <vt:lpstr>До скорой встречи!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24</cp:revision>
  <dcterms:created xsi:type="dcterms:W3CDTF">2013-01-06T18:32:13Z</dcterms:created>
  <dcterms:modified xsi:type="dcterms:W3CDTF">2022-04-04T14:38:41Z</dcterms:modified>
</cp:coreProperties>
</file>