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89" r:id="rId15"/>
    <p:sldId id="290" r:id="rId16"/>
    <p:sldId id="291" r:id="rId17"/>
    <p:sldId id="265" r:id="rId18"/>
    <p:sldId id="266" r:id="rId19"/>
    <p:sldId id="279" r:id="rId20"/>
    <p:sldId id="274" r:id="rId21"/>
    <p:sldId id="275" r:id="rId22"/>
    <p:sldId id="276" r:id="rId23"/>
    <p:sldId id="277" r:id="rId24"/>
    <p:sldId id="281" r:id="rId25"/>
    <p:sldId id="284" r:id="rId26"/>
    <p:sldId id="285" r:id="rId27"/>
    <p:sldId id="286" r:id="rId28"/>
    <p:sldId id="26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1359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6696744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кресла есть, 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Печь пирог, стол накрывать.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96952"/>
            <a:ext cx="6343914" cy="356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268760"/>
            <a:ext cx="460851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и мальчиков</a:t>
            </a:r>
            <a:r>
              <a:rPr lang="ru-RU" sz="2400" b="1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85" y="1127663"/>
            <a:ext cx="3439081" cy="547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060848"/>
            <a:ext cx="4320480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парикмахерской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пыль стряхнут с ушей!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33856"/>
            <a:ext cx="338437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772816"/>
            <a:ext cx="3888432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паровоз!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3672408" cy="53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17.userapi.com/impg/HCzM4yz_XSatjFYgnkhI3Mvagy8kAJY1fpUZ0Q/ghDVv_7RFe8.jpg?size=900x1600&amp;quality=95&amp;sign=f80be681b576d6df0d308371067679b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24" y="1196752"/>
            <a:ext cx="3601197" cy="540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Гараж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96752"/>
            <a:ext cx="4032448" cy="537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9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 игрового пространства «Дом для кукол»</a:t>
            </a:r>
            <a:endParaRPr lang="ru-RU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61048"/>
            <a:ext cx="48700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772816"/>
            <a:ext cx="48528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5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спортивный уголок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друзьями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вместе с нами!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3608726" cy="528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140968"/>
            <a:ext cx="2668457" cy="329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3" y="1196752"/>
            <a:ext cx="6315457" cy="2664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уголок природы есть, 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несчесть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природы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познаем,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ережливыми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6592732" cy="38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восемь лет, и в три и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рисовать.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целый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бумаге создадим: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и рыб, дома, людей, д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сказочных зверей.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669492"/>
            <a:ext cx="6912768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12508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Группа «</a:t>
            </a:r>
            <a:r>
              <a:rPr lang="ru-RU" sz="7200" b="1" dirty="0">
                <a:solidFill>
                  <a:srgbClr val="C00000"/>
                </a:solidFill>
                <a:latin typeface="Gabriola" pitchFamily="82" charset="0"/>
              </a:rPr>
              <a:t>З</a:t>
            </a:r>
            <a:r>
              <a:rPr lang="ru-RU" sz="7200" b="1" dirty="0" smtClean="0">
                <a:solidFill>
                  <a:srgbClr val="C00000"/>
                </a:solidFill>
                <a:latin typeface="Gabriola" pitchFamily="82" charset="0"/>
              </a:rPr>
              <a:t>вёздочка»</a:t>
            </a:r>
            <a:endParaRPr lang="ru-RU" sz="7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80928"/>
            <a:ext cx="4176464" cy="36724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нас ожидает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1845"/>
            <a:ext cx="3567327" cy="3679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лишь сопенье…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настольную игру игрок!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62138"/>
            <a:ext cx="6508215" cy="380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44824"/>
            <a:ext cx="4464496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малость подрастём!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7020"/>
            <a:ext cx="3509765" cy="510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132856"/>
            <a:ext cx="4392488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00742"/>
            <a:ext cx="3744416" cy="542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204864"/>
            <a:ext cx="4248472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музыкальный лад.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19556"/>
            <a:ext cx="3600400" cy="537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Уголок безопасности</a:t>
            </a:r>
            <a:endParaRPr lang="ru-RU" dirty="0"/>
          </a:p>
        </p:txBody>
      </p:sp>
      <p:pic>
        <p:nvPicPr>
          <p:cNvPr id="3074" name="Picture 2" descr="https://sun9-45.userapi.com/impg/BXlN2xSVbv3GjkqZLG47H8CYx97_mzIcptvtPg/JqGJIAkVO04.jpg?size=1600x900&amp;quality=95&amp;sign=38d2a6775fdb4243cb40da6360e2ab4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7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  Уголок патриотического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воспитания</a:t>
            </a:r>
            <a:endParaRPr lang="ru-RU" sz="6000" b="1" dirty="0"/>
          </a:p>
        </p:txBody>
      </p:sp>
      <p:pic>
        <p:nvPicPr>
          <p:cNvPr id="4098" name="Picture 2" descr="https://sun9-8.userapi.com/impg/IDtIqQrRBRh5CvvNZNfHeISuIok-9Gk7L8ojVw/rLSKsgVc5TE.jpg?size=900x1600&amp;quality=95&amp;sign=5fd2aaacbcf8587e52616da106aedc48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392488" cy="5000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    Центр математического 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развития</a:t>
            </a:r>
            <a:endParaRPr lang="ru-RU" sz="6000" b="1" dirty="0"/>
          </a:p>
        </p:txBody>
      </p:sp>
      <p:pic>
        <p:nvPicPr>
          <p:cNvPr id="6146" name="Picture 2" descr="https://sun9-80.userapi.com/impg/ifAvhfe2ygM0165ZczN-ZX28eKIZEIp_n7YCaA/Qk9PatPoYSE.jpg?size=1600x900&amp;quality=95&amp;sign=338ee705df38070e99f0184eff8f8f7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4615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1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      Центр речевого развития</a:t>
            </a:r>
            <a:endParaRPr lang="ru-RU" dirty="0"/>
          </a:p>
        </p:txBody>
      </p:sp>
      <p:pic>
        <p:nvPicPr>
          <p:cNvPr id="7170" name="Picture 2" descr="https://sun9-52.userapi.com/impg/174CoFTJYh1AWkYlKGVCfrmTF1czJYRWa_ReSw/l1MMyvO53Ns.jpg?size=1600x900&amp;quality=95&amp;sign=4d64e64ad5027cf8ca10d89ee470111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8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132856"/>
            <a:ext cx="6620272" cy="4104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«Морские звёздочки» дружно живут, 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игры играют, песни поют.</a:t>
            </a:r>
            <a:b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Очень любят они детский сад,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Каждый </a:t>
            </a:r>
            <a:r>
              <a:rPr lang="ru-RU" sz="3600" b="1" dirty="0">
                <a:solidFill>
                  <a:srgbClr val="C00000"/>
                </a:solidFill>
                <a:latin typeface="Gabriola" pitchFamily="82" charset="0"/>
              </a:rPr>
              <a:t>из них посещать его рад!</a:t>
            </a: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Оформление для группы «Звездочка, Звездочки, Морская звезда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2002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651" y="1492041"/>
            <a:ext cx="4250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Архиреева Анна Владимировна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1614" y="1325263"/>
            <a:ext cx="43129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Клепикова 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Константиновна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483" y="3097990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Лучшее, что есть до 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школы!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" y="2370498"/>
            <a:ext cx="2720190" cy="408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25" y="2394192"/>
            <a:ext cx="2568912" cy="405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6368" y="1556791"/>
            <a:ext cx="732367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воспитатель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Лапшина Кристина Сергеевна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Бирюкова Алиса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694" y="1412776"/>
            <a:ext cx="2417378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раздевалке шкафчики для девочек и мальчиков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здесь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разместили, чтобы детки не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забыли,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путали пальтишки Ромы, Саши и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Аришки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6108170" cy="34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412776"/>
            <a:ext cx="8974832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вами в группу мы попали,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такого не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видали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4224"/>
            <a:ext cx="7376197" cy="4149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64416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время нам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учиться, заниматься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трудиться,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мы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читать, ум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разум набирать.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717"/>
            <a:ext cx="4680520" cy="263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655840" cy="26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632</Words>
  <Application>Microsoft Office PowerPoint</Application>
  <PresentationFormat>Экран (4:3)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МДОУ «Детский сад № 42», корпус 2 г. Ярославль, ул. Пирогова, д. 27</vt:lpstr>
      <vt:lpstr>Группа «Звёздочка»</vt:lpstr>
      <vt:lpstr>Наш девиз:   «Морские звёздочки» дружно живут,   В игры играют, песни поют.  Очень любят они детский сад,  Каждый из них посещать его рад!</vt:lpstr>
      <vt:lpstr>В группе вас встречают:</vt:lpstr>
      <vt:lpstr>Презентация PowerPoint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 Уголок безопасности</vt:lpstr>
      <vt:lpstr>   Уголок патриотического  воспитания</vt:lpstr>
      <vt:lpstr>     Центр математического  развития</vt:lpstr>
      <vt:lpstr>      Центр речевого развития</vt:lpstr>
      <vt:lpstr>До скорой встречи!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МДОУ 33</cp:lastModifiedBy>
  <cp:revision>35</cp:revision>
  <dcterms:created xsi:type="dcterms:W3CDTF">2013-01-06T18:32:13Z</dcterms:created>
  <dcterms:modified xsi:type="dcterms:W3CDTF">2022-03-31T13:42:38Z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1434166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