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9" r:id="rId13"/>
    <p:sldId id="273" r:id="rId14"/>
    <p:sldId id="266" r:id="rId15"/>
    <p:sldId id="274" r:id="rId16"/>
    <p:sldId id="268" r:id="rId17"/>
    <p:sldId id="276" r:id="rId18"/>
    <p:sldId id="267" r:id="rId19"/>
    <p:sldId id="275" r:id="rId20"/>
    <p:sldId id="270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2B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42\Desktop\img_2052_w320_h2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44824"/>
            <a:ext cx="410445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196752"/>
            <a:ext cx="388843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 smtClean="0"/>
              <a:t>В Ярославском царстве, </a:t>
            </a:r>
          </a:p>
          <a:p>
            <a:r>
              <a:rPr lang="ru-RU" sz="2000" b="1" dirty="0" smtClean="0"/>
              <a:t>Во Фрунзенском государстве,</a:t>
            </a:r>
            <a:endParaRPr lang="ru-RU" sz="2000" b="1" dirty="0"/>
          </a:p>
          <a:p>
            <a:r>
              <a:rPr lang="ru-RU" sz="2000" b="1" dirty="0" smtClean="0"/>
              <a:t>В прекрасном садике №42</a:t>
            </a:r>
            <a:endParaRPr lang="ru-RU" sz="2000" b="1" dirty="0"/>
          </a:p>
          <a:p>
            <a:r>
              <a:rPr lang="ru-RU" sz="2000" b="1" dirty="0" smtClean="0"/>
              <a:t>Есть группа, где чудес </a:t>
            </a:r>
            <a:r>
              <a:rPr lang="ru-RU" sz="2000" b="1" dirty="0"/>
              <a:t>не </a:t>
            </a:r>
            <a:r>
              <a:rPr lang="ru-RU" sz="2000" b="1" dirty="0" smtClean="0"/>
              <a:t>счесть!</a:t>
            </a:r>
            <a:endParaRPr lang="ru-RU" sz="2000" b="1" dirty="0"/>
          </a:p>
          <a:p>
            <a:r>
              <a:rPr lang="ru-RU" sz="2000" b="1" dirty="0"/>
              <a:t>Мы сейчас вам всё покажем</a:t>
            </a:r>
          </a:p>
          <a:p>
            <a:r>
              <a:rPr lang="ru-RU" sz="2000" b="1" dirty="0"/>
              <a:t>И конечно же расскажем</a:t>
            </a:r>
            <a:r>
              <a:rPr lang="ru-RU" sz="2000" b="1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126876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Наш любимый детский сад № 42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098" name="Picture 2" descr="E:\Новая папка\JsRQfqB6Z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89111"/>
            <a:ext cx="4608513" cy="4684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/>
          <p:cNvSpPr/>
          <p:nvPr/>
        </p:nvSpPr>
        <p:spPr>
          <a:xfrm rot="664097">
            <a:off x="4827782" y="1110544"/>
            <a:ext cx="3735748" cy="1008112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Уголок правил дорожного движения</a:t>
            </a:r>
            <a:endParaRPr lang="ru-RU" sz="20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2636912"/>
            <a:ext cx="378097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Чтоб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ничего не нарушать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Каждый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должен это знать!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Правила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движения, 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все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исключения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95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122" name="Picture 2" descr="E:\Новая папка\wFeWwgemtj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4772392" cy="4179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/>
          <p:cNvSpPr/>
          <p:nvPr/>
        </p:nvSpPr>
        <p:spPr>
          <a:xfrm>
            <a:off x="1450571" y="980728"/>
            <a:ext cx="5040560" cy="1008112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Уголок конструирования</a:t>
            </a:r>
            <a:endParaRPr lang="ru-RU" sz="20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708920"/>
            <a:ext cx="33843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Детям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некогда скучать –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  Дети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любят собирать: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И дома, и гаражи,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    и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машины, и мосты!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Вправо, влево повернись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Конструируй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не ленись!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1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171" name="Picture 3" descr="E:\Новая папка\udv_39Cvz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56745"/>
            <a:ext cx="6552729" cy="4585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5946">
            <a:off x="930328" y="980728"/>
            <a:ext cx="4184781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769999">
            <a:off x="5224743" y="1784308"/>
            <a:ext cx="3420936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/>
              <a:t>Здесь художников приют</a:t>
            </a:r>
          </a:p>
          <a:p>
            <a:r>
              <a:rPr lang="ru-RU" sz="2200" dirty="0"/>
              <a:t>Краски, кисти тут живут</a:t>
            </a:r>
          </a:p>
          <a:p>
            <a:r>
              <a:rPr lang="ru-RU" sz="2200" dirty="0"/>
              <a:t>Доставай скорей мольберт</a:t>
            </a:r>
          </a:p>
          <a:p>
            <a:r>
              <a:rPr lang="ru-RU" sz="2200" dirty="0"/>
              <a:t>И рисуй автопортрет!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1195080"/>
            <a:ext cx="2518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Уголок рисования</a:t>
            </a: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7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170" name="Picture 2" descr="E:\Новая папка\Gwy9qzC1nX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980728"/>
            <a:ext cx="4767271" cy="5152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3889">
            <a:off x="103345" y="1027340"/>
            <a:ext cx="4184781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2564904"/>
            <a:ext cx="288032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за чудо эти книжки!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любят их детишки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Сказки, басни и стихи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Ты, скорее их прочти!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Рассмотри тут все картинки,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 всё, без запинки.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Увлекательно и в срок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Расскажет книжный уголок!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19929556">
            <a:off x="915696" y="1308033"/>
            <a:ext cx="2360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Книжный уголок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9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3"/>
            <a:ext cx="9144000" cy="6858000"/>
          </a:xfrm>
        </p:spPr>
      </p:pic>
      <p:pic>
        <p:nvPicPr>
          <p:cNvPr id="6146" name="Picture 2" descr="E:\Новая папка\h7crrvclzO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07571"/>
            <a:ext cx="4824536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/>
          <p:cNvSpPr/>
          <p:nvPr/>
        </p:nvSpPr>
        <p:spPr>
          <a:xfrm>
            <a:off x="1331640" y="980729"/>
            <a:ext cx="4104456" cy="1008112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Уголок народного творчества</a:t>
            </a:r>
            <a:endParaRPr lang="ru-RU" sz="20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1484785"/>
            <a:ext cx="32887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Чудо 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синими цветами,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Голубыми лепестками,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Синими цветочками,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Нежными виточками.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белом фарфоре,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 заснеженном поле,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Из-под белого снежочка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Растут синие цветочки.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Неужели, неужели,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не слышали о Гжели.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034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147" name="Picture 3" descr="E:\Новая папка\dgy7yUfdWn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8" y="2204864"/>
            <a:ext cx="5060695" cy="3795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/>
          <p:cNvSpPr/>
          <p:nvPr/>
        </p:nvSpPr>
        <p:spPr>
          <a:xfrm>
            <a:off x="755575" y="1196752"/>
            <a:ext cx="4542487" cy="1008112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Патриотический уголок «Ярославль»</a:t>
            </a:r>
            <a:endParaRPr lang="ru-RU" sz="20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77088" y="1952937"/>
            <a:ext cx="28743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узнаем в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этом уголке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малую Родину,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герб </a:t>
            </a:r>
            <a:r>
              <a:rPr lang="ru-RU" sz="2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про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флаг, </a:t>
            </a:r>
          </a:p>
          <a:p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родные просторы!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наш Ярославль -</a:t>
            </a:r>
          </a:p>
          <a:p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Чудный город на Волге!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81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050" name="Picture 2" descr="C:\Users\-\Desktop\eUoh-Ld7VF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652" y="1772815"/>
            <a:ext cx="5567265" cy="4175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894224"/>
            <a:ext cx="237626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С вами мы теперь в салоне,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Не в простом, а 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«красоты»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Приведем мы всех в порядок,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Приходи и ты, и ты!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Здесь расчески есть и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фены, заколки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, ленты,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бигуди.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Скорее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к нам сюда иди!</a:t>
            </a:r>
          </a:p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21" y="620688"/>
            <a:ext cx="3762789" cy="127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38610" y="995846"/>
            <a:ext cx="2650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Салон красоты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97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195" name="Picture 3" descr="E:\Новая папка\xgeolx3fRO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473" y="586541"/>
            <a:ext cx="4176464" cy="5568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/>
          <p:cNvSpPr/>
          <p:nvPr/>
        </p:nvSpPr>
        <p:spPr>
          <a:xfrm rot="21322828">
            <a:off x="586173" y="1157536"/>
            <a:ext cx="3672408" cy="1008112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>Магазин</a:t>
            </a:r>
            <a:endParaRPr lang="ru-RU" sz="32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373" y="2492896"/>
            <a:ext cx="3832268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Вот мы в магазин пришли.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Сколько здесь всего нашли!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Фрукты, овощи, конфеты,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Складывай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скорей в пакеты!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для продавца есть счеты,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Калькулятор и весы.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Для покупателей – корзины,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Деньги, кошельки.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Учимся мы в магазин ходить,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Культурными и вежливыми быть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6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219" name="Picture 3" descr="E:\Новая папка\RqX_KMFMWN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056" y="861591"/>
            <a:ext cx="4497319" cy="53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/>
          <p:cNvSpPr/>
          <p:nvPr/>
        </p:nvSpPr>
        <p:spPr>
          <a:xfrm rot="21077107">
            <a:off x="540700" y="3555224"/>
            <a:ext cx="2978563" cy="1192582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Семья</a:t>
            </a:r>
            <a:endParaRPr lang="ru-RU" sz="3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1319190">
            <a:off x="899593" y="1253145"/>
            <a:ext cx="321273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</a:rPr>
              <a:t>В дочки матери </a:t>
            </a:r>
            <a:r>
              <a:rPr lang="ru-RU" sz="2000" b="1" i="1" dirty="0" smtClean="0">
                <a:solidFill>
                  <a:srgbClr val="C00000"/>
                </a:solidFill>
              </a:rPr>
              <a:t>играем,</a:t>
            </a:r>
            <a:endParaRPr lang="ru-RU" sz="2000" b="1" i="1" dirty="0">
              <a:solidFill>
                <a:srgbClr val="C00000"/>
              </a:solidFill>
            </a:endParaRPr>
          </a:p>
          <a:p>
            <a:r>
              <a:rPr lang="ru-RU" sz="2000" b="1" i="1" dirty="0">
                <a:solidFill>
                  <a:srgbClr val="C00000"/>
                </a:solidFill>
              </a:rPr>
              <a:t>Кукол чаем </a:t>
            </a:r>
            <a:r>
              <a:rPr lang="ru-RU" sz="2000" b="1" i="1" dirty="0" smtClean="0">
                <a:solidFill>
                  <a:srgbClr val="C00000"/>
                </a:solidFill>
              </a:rPr>
              <a:t>угощаем.</a:t>
            </a:r>
            <a:endParaRPr lang="ru-RU" sz="2000" b="1" i="1" dirty="0">
              <a:solidFill>
                <a:srgbClr val="C00000"/>
              </a:solidFill>
            </a:endParaRPr>
          </a:p>
          <a:p>
            <a:r>
              <a:rPr lang="ru-RU" sz="2000" b="1" i="1" dirty="0">
                <a:solidFill>
                  <a:srgbClr val="C00000"/>
                </a:solidFill>
              </a:rPr>
              <a:t>Всё для куклы Маши </a:t>
            </a:r>
            <a:r>
              <a:rPr lang="ru-RU" sz="2000" b="1" i="1" dirty="0" smtClean="0">
                <a:solidFill>
                  <a:srgbClr val="C00000"/>
                </a:solidFill>
              </a:rPr>
              <a:t>есть,</a:t>
            </a:r>
            <a:endParaRPr lang="ru-RU" sz="2000" b="1" i="1" dirty="0">
              <a:solidFill>
                <a:srgbClr val="C00000"/>
              </a:solidFill>
            </a:endParaRPr>
          </a:p>
          <a:p>
            <a:r>
              <a:rPr lang="ru-RU" sz="2000" b="1" i="1" dirty="0">
                <a:solidFill>
                  <a:srgbClr val="C00000"/>
                </a:solidFill>
              </a:rPr>
              <a:t>Нравится ребятам здесь.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48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218" name="Picture 2" descr="E:\Новая папка\Zmc78_on5n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785862"/>
            <a:ext cx="4213984" cy="5433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/>
          <p:cNvSpPr/>
          <p:nvPr/>
        </p:nvSpPr>
        <p:spPr>
          <a:xfrm rot="21225199">
            <a:off x="809275" y="1251684"/>
            <a:ext cx="3266750" cy="108012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Больница</a:t>
            </a:r>
            <a:endParaRPr lang="ru-RU" sz="3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3317641"/>
            <a:ext cx="339092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играем мы в больницу.</a:t>
            </a:r>
          </a:p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Любим в докторов рядиться.</a:t>
            </a:r>
          </a:p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Учимся мы здесь лечить</a:t>
            </a:r>
          </a:p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здоровьем дорожить.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70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0"/>
            <a:ext cx="961256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107504" y="2852936"/>
            <a:ext cx="675049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3200" b="1" i="1" u="sng" dirty="0" smtClean="0">
                <a:solidFill>
                  <a:srgbClr val="C00000"/>
                </a:solidFill>
              </a:rPr>
              <a:t>Наш </a:t>
            </a:r>
            <a:r>
              <a:rPr lang="ru-RU" sz="3200" b="1" i="1" u="sng" dirty="0">
                <a:solidFill>
                  <a:srgbClr val="C00000"/>
                </a:solidFill>
              </a:rPr>
              <a:t>девиз:</a:t>
            </a:r>
          </a:p>
          <a:p>
            <a:r>
              <a:rPr lang="ru-RU" sz="3200" dirty="0"/>
              <a:t>В нашей группе деточки, </a:t>
            </a:r>
          </a:p>
          <a:p>
            <a:r>
              <a:rPr lang="ru-RU" sz="3200" dirty="0"/>
              <a:t>Как у березки веточки:</a:t>
            </a:r>
          </a:p>
          <a:p>
            <a:r>
              <a:rPr lang="ru-RU" sz="3200" dirty="0"/>
              <a:t>С каждым днем растем быстрее,</a:t>
            </a:r>
          </a:p>
          <a:p>
            <a:r>
              <a:rPr lang="ru-RU" sz="3200" dirty="0"/>
              <a:t>Здоровее и сильнее</a:t>
            </a:r>
            <a:r>
              <a:rPr lang="ru-RU" sz="3200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42\Desktop\e-mblema-beryozka_w300_h29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9770"/>
            <a:ext cx="3920380" cy="390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Круглая лента лицом вверх 10"/>
          <p:cNvSpPr/>
          <p:nvPr/>
        </p:nvSpPr>
        <p:spPr>
          <a:xfrm rot="21290005">
            <a:off x="182441" y="1168975"/>
            <a:ext cx="4217407" cy="1656184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ГРУППА № 7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87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42" name="Picture 2" descr="E:\Новая папка\fFcOqPLIA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3563888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33762"/>
            <a:ext cx="4572000" cy="2733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4024" y="1309936"/>
            <a:ext cx="447071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Засыпают девочки, 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засыпают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мальчики,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Уместились пухлые под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щекою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пальчики.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Глазки закрываются, 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носики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сопят,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Ах, какая мягкая в садике кровать!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5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9225">
            <a:off x="662884" y="1969527"/>
            <a:ext cx="4816475" cy="3279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3822700" cy="37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4-конечная звезда 7"/>
          <p:cNvSpPr/>
          <p:nvPr/>
        </p:nvSpPr>
        <p:spPr>
          <a:xfrm>
            <a:off x="1187624" y="1196752"/>
            <a:ext cx="360040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3233738"/>
            <a:ext cx="50641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68328"/>
            <a:ext cx="50641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470" y="4521163"/>
            <a:ext cx="50641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5323303"/>
            <a:ext cx="50641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7" y="5171149"/>
            <a:ext cx="50641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380" y="1373425"/>
            <a:ext cx="50641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51" y="4869160"/>
            <a:ext cx="50641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63950"/>
            <a:ext cx="50641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9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683568" y="1137585"/>
            <a:ext cx="39604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Двери </a:t>
            </a:r>
            <a:r>
              <a:rPr lang="ru-RU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вам мы открываем, в раздевалку приглашаем!</a:t>
            </a:r>
          </a:p>
          <a:p>
            <a:r>
              <a:rPr lang="ru-RU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раздевалке шкафчики для девочек и мальчиков.</a:t>
            </a:r>
          </a:p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E:\Новая папка\Ps94iCF8v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4038722" cy="2645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Новая папка\USYwxjyD5m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6" y="1071794"/>
            <a:ext cx="3312370" cy="4343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26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950"/>
            <a:ext cx="9144000" cy="6933949"/>
          </a:xfrm>
        </p:spPr>
      </p:pic>
      <p:pic>
        <p:nvPicPr>
          <p:cNvPr id="2050" name="Picture 2" descr="E:\Новая папка\C10EqdszmB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53559"/>
            <a:ext cx="3757702" cy="2771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Новая папка\cZxmmjBiX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2" y="850922"/>
            <a:ext cx="3484681" cy="2740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Новая папка\-f-FqnT6y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91019"/>
            <a:ext cx="4006915" cy="2704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2636912"/>
            <a:ext cx="525042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Здесь мы будем выставлять</a:t>
            </a:r>
          </a:p>
          <a:p>
            <a:r>
              <a:rPr lang="ru-RU" sz="2000" b="1" dirty="0"/>
              <a:t>Творчество наших </a:t>
            </a:r>
            <a:r>
              <a:rPr lang="ru-RU" sz="2000" b="1" dirty="0" smtClean="0"/>
              <a:t>ребят!</a:t>
            </a:r>
            <a:endParaRPr lang="ru-RU" sz="2000" b="1" dirty="0"/>
          </a:p>
          <a:p>
            <a:r>
              <a:rPr lang="ru-RU" sz="2000" b="1" dirty="0"/>
              <a:t>Достижения </a:t>
            </a:r>
            <a:r>
              <a:rPr lang="ru-RU" sz="2000" b="1" dirty="0" smtClean="0"/>
              <a:t>детей </a:t>
            </a:r>
            <a:r>
              <a:rPr lang="ru-RU" sz="2000" b="1" dirty="0"/>
              <a:t>пусть родители </a:t>
            </a:r>
            <a:r>
              <a:rPr lang="ru-RU" sz="2000" b="1" dirty="0" smtClean="0"/>
              <a:t>глядят!</a:t>
            </a:r>
            <a:endParaRPr lang="ru-RU" sz="2000" b="1" dirty="0"/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         Здесь </a:t>
            </a:r>
            <a:r>
              <a:rPr lang="ru-RU" sz="2000" b="1" i="1" dirty="0">
                <a:solidFill>
                  <a:srgbClr val="7030A0"/>
                </a:solidFill>
              </a:rPr>
              <a:t>наш дом - мы в нём живём 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                                    Интересно </a:t>
            </a:r>
            <a:r>
              <a:rPr lang="ru-RU" sz="2000" b="1" i="1" dirty="0">
                <a:solidFill>
                  <a:srgbClr val="7030A0"/>
                </a:solidFill>
              </a:rPr>
              <a:t>всё кругом.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98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1"/>
            <a:ext cx="91440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683568" y="1052736"/>
            <a:ext cx="8329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вами в группу мы войдем и по зонам в ней пройдем.</a:t>
            </a:r>
          </a:p>
        </p:txBody>
      </p:sp>
      <p:sp>
        <p:nvSpPr>
          <p:cNvPr id="5" name="Облако 4"/>
          <p:cNvSpPr/>
          <p:nvPr/>
        </p:nvSpPr>
        <p:spPr>
          <a:xfrm>
            <a:off x="827585" y="1628800"/>
            <a:ext cx="3888432" cy="1008112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Спортивный уголок</a:t>
            </a:r>
            <a:endParaRPr lang="ru-RU" sz="20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 descr="E:\Новая папка\ZEqTxeTZj7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916831"/>
            <a:ext cx="3024336" cy="3528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Новая папка\4lWls2oLg0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642" y="2492896"/>
            <a:ext cx="3006628" cy="3348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2996952"/>
            <a:ext cx="2520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 для смелых, сильных, ловких –</a:t>
            </a:r>
          </a:p>
          <a:p>
            <a:r>
              <a:rPr lang="ru-RU" dirty="0"/>
              <a:t>Физкультурный уголок</a:t>
            </a:r>
          </a:p>
          <a:p>
            <a:r>
              <a:rPr lang="ru-RU" dirty="0"/>
              <a:t>Укрепляем мы осанку</a:t>
            </a:r>
          </a:p>
          <a:p>
            <a:r>
              <a:rPr lang="ru-RU" dirty="0"/>
              <a:t>Развиваем точность, меткость –</a:t>
            </a:r>
          </a:p>
          <a:p>
            <a:r>
              <a:rPr lang="ru-RU" dirty="0"/>
              <a:t>Ведь здоровье очень важно</a:t>
            </a:r>
          </a:p>
          <a:p>
            <a:r>
              <a:rPr lang="ru-RU" dirty="0"/>
              <a:t>Для растущих, для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14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Облако 4"/>
          <p:cNvSpPr/>
          <p:nvPr/>
        </p:nvSpPr>
        <p:spPr>
          <a:xfrm>
            <a:off x="1721903" y="980728"/>
            <a:ext cx="5040560" cy="1008112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Уголок природы</a:t>
            </a:r>
            <a:endParaRPr lang="ru-RU" sz="20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4088" y="2564904"/>
            <a:ext cx="309634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Весь покрытый зеленью, ну, почти, что весь.</a:t>
            </a:r>
          </a:p>
          <a:p>
            <a:r>
              <a:rPr lang="ru-RU" sz="2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Уголок природы в нашей группе есть.</a:t>
            </a:r>
          </a:p>
          <a:p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itchFamily="34" charset="0"/>
              </a:rPr>
              <a:t>В </a:t>
            </a:r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itchFamily="34" charset="0"/>
              </a:rPr>
              <a:t>нем много 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itchFamily="34" charset="0"/>
              </a:rPr>
              <a:t>интересного, нам всего не счесть</a:t>
            </a:r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itchFamily="34" charset="0"/>
              </a:rPr>
              <a:t>.</a:t>
            </a:r>
          </a:p>
          <a:p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itchFamily="34" charset="0"/>
              </a:rPr>
              <a:t>Мир природы познаем, бережливыми растем.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38" y="2039292"/>
            <a:ext cx="4190490" cy="3765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42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050" name="Picture 2" descr="E:\Новая папка\21VuJOUYPg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1201">
            <a:off x="719536" y="2265771"/>
            <a:ext cx="3600401" cy="3747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Новая папка\uNfeR2RIuo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2466">
            <a:off x="4425012" y="2289938"/>
            <a:ext cx="4124775" cy="3590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/>
          <p:cNvSpPr/>
          <p:nvPr/>
        </p:nvSpPr>
        <p:spPr>
          <a:xfrm>
            <a:off x="1721903" y="878741"/>
            <a:ext cx="5040560" cy="1008112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Театральный уголок</a:t>
            </a:r>
            <a:endParaRPr lang="ru-RU" sz="20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1886853"/>
            <a:ext cx="32151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Приходите к нам в театр</a:t>
            </a:r>
            <a:br>
              <a:rPr lang="ru-RU" sz="2000" dirty="0"/>
            </a:br>
            <a:r>
              <a:rPr lang="ru-RU" sz="2000" dirty="0"/>
              <a:t>Сказку вам расскажем</a:t>
            </a:r>
            <a:br>
              <a:rPr lang="ru-RU" sz="2000" dirty="0"/>
            </a:br>
            <a:r>
              <a:rPr lang="ru-RU" sz="2000" dirty="0" smtClean="0"/>
              <a:t>«Колобок»,  «Трёх поросят»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 удовольствием </a:t>
            </a:r>
            <a:r>
              <a:rPr lang="ru-RU" sz="2000" dirty="0" smtClean="0"/>
              <a:t>покажем!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482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074" name="Picture 2" descr="E:\Новая папка\H2j9rvpq5n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97" y="1844825"/>
            <a:ext cx="5304319" cy="4511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C:\Users\-\Desktop\i (3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Облако 6"/>
          <p:cNvSpPr/>
          <p:nvPr/>
        </p:nvSpPr>
        <p:spPr>
          <a:xfrm rot="20481240">
            <a:off x="565734" y="1147538"/>
            <a:ext cx="3498169" cy="123336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150629">
            <a:off x="954220" y="1564163"/>
            <a:ext cx="272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Музыкальный уголок</a:t>
            </a:r>
            <a:endParaRPr lang="ru-RU" sz="20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684534">
            <a:off x="5430264" y="1063131"/>
            <a:ext cx="320074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Музыку мы любим слушать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ступал медведь на уши!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песни – от души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бубен бей и попляши!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93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099" name="Picture 3" descr="E:\Новая папка\NDLw-n7jJQ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689" y="2276872"/>
            <a:ext cx="5396052" cy="4047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2096818"/>
            <a:ext cx="4571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огонь в сердцах пылает, </a:t>
            </a:r>
          </a:p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пожаров не бывает!!!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1403648" y="1052736"/>
            <a:ext cx="6336704" cy="1008112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Уголок пожарной безопасности</a:t>
            </a:r>
            <a:endParaRPr lang="ru-RU" sz="20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2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499</Words>
  <Application>Microsoft Office PowerPoint</Application>
  <PresentationFormat>Экран (4:3)</PresentationFormat>
  <Paragraphs>126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42</dc:creator>
  <cp:lastModifiedBy>-</cp:lastModifiedBy>
  <cp:revision>24</cp:revision>
  <dcterms:created xsi:type="dcterms:W3CDTF">2025-02-06T06:31:15Z</dcterms:created>
  <dcterms:modified xsi:type="dcterms:W3CDTF">2025-02-11T12:26:48Z</dcterms:modified>
</cp:coreProperties>
</file>