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80" r:id="rId15"/>
    <p:sldId id="265" r:id="rId16"/>
    <p:sldId id="266" r:id="rId17"/>
    <p:sldId id="279" r:id="rId18"/>
    <p:sldId id="274" r:id="rId19"/>
    <p:sldId id="275" r:id="rId20"/>
    <p:sldId id="276" r:id="rId21"/>
    <p:sldId id="277" r:id="rId22"/>
    <p:sldId id="278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71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МДОУ «Детский сад № 42», корпус 2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г. Ярославль, ул. Пирогова, д. 27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1783702"/>
            <a:ext cx="2952329" cy="43816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Ваш малыш уже подрос?!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Перед Вами встал вопрос?!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Как же быть? Куда идти?!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 детский сад какой пойти?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Мы вас приглашаем к нам!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Вам малыш не по годам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Будет умным, ловким, смелым,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Добрым, ласковым, умелым, 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И всегда он будет рад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Посещать наш ДЕТСКИЙ САД!</a:t>
            </a:r>
          </a:p>
        </p:txBody>
      </p:sp>
      <p:pic>
        <p:nvPicPr>
          <p:cNvPr id="1026" name="Picture 2" descr="МДОУ детский сад № 33, детский сад, ул. Пирогова, 27, жилой район Липовая  Гора, Ярославль, Россия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9952" y="1340768"/>
            <a:ext cx="5184576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Диванчик</a:t>
            </a:r>
            <a:r>
              <a:rPr lang="ru-RU" sz="2400" b="1" dirty="0">
                <a:solidFill>
                  <a:schemeClr val="tx2"/>
                </a:solidFill>
              </a:rPr>
              <a:t> здесь удобный есть,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Кто хочет, тот и может сесть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Любим с </a:t>
            </a:r>
            <a:r>
              <a:rPr lang="ru-RU" sz="2400" b="1" dirty="0">
                <a:solidFill>
                  <a:srgbClr val="C00000"/>
                </a:solidFill>
              </a:rPr>
              <a:t>куклами играть,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Печь пирог, стол накрывать.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098" name="Picture 2" descr="C:\Users\user\Desktop\Фото группы\IMG_20220323_175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6779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23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5488" y="1268760"/>
            <a:ext cx="460851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Айболит лечил мартышек,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 </a:t>
            </a:r>
            <a:r>
              <a:rPr lang="ru-RU" sz="2400" b="1" dirty="0" err="1">
                <a:solidFill>
                  <a:schemeClr val="tx2"/>
                </a:solidFill>
              </a:rPr>
              <a:t>Пилюлькин</a:t>
            </a:r>
            <a:r>
              <a:rPr lang="ru-RU" sz="2400" b="1" dirty="0">
                <a:solidFill>
                  <a:schemeClr val="tx2"/>
                </a:solidFill>
              </a:rPr>
              <a:t> – коротышек!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Мы же лечим всех подряд </a:t>
            </a:r>
            <a:r>
              <a:rPr lang="ru-RU" sz="2400" b="1" dirty="0">
                <a:solidFill>
                  <a:schemeClr val="tx2"/>
                </a:solidFill>
              </a:rPr>
              <a:t>-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Бегемотиков</a:t>
            </a:r>
            <a:r>
              <a:rPr lang="ru-RU" sz="2400" b="1" dirty="0">
                <a:solidFill>
                  <a:schemeClr val="tx2"/>
                </a:solidFill>
              </a:rPr>
              <a:t>, бельчат,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Крокодилов и волчат,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лисят и поросят,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Кукол, рыбок, зайчиков,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Девочек и мальчиков!</a:t>
            </a:r>
          </a:p>
        </p:txBody>
      </p:sp>
      <p:pic>
        <p:nvPicPr>
          <p:cNvPr id="5122" name="Picture 2" descr="C:\Users\user\Desktop\Фото группы\IMG_20220323_174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6779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68052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парикмахерской</a:t>
            </a:r>
            <a:r>
              <a:rPr lang="ru-RU" sz="2400" b="1" dirty="0">
                <a:solidFill>
                  <a:schemeClr val="tx2"/>
                </a:solidFill>
              </a:rPr>
              <a:t> шикарной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Есть весь нужный инструмент,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Тут Вам сделают прически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Покороче, подлинней,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Если куколка захочет,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Даже пыль стряхнут с ушей! </a:t>
            </a:r>
          </a:p>
        </p:txBody>
      </p:sp>
      <p:pic>
        <p:nvPicPr>
          <p:cNvPr id="6146" name="Picture 2" descr="C:\Users\user\Desktop\Фото группы\IMG_20220323_174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618402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4824536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Не в каждом магазине,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 сможете купить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в небольшой корзине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Удачно разместить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Конфеты и бананы,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Машину, капли в нос,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Бульдозеры и краны,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Скамейки и фонтаны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даже паровоз!</a:t>
            </a:r>
          </a:p>
        </p:txBody>
      </p:sp>
      <p:pic>
        <p:nvPicPr>
          <p:cNvPr id="7170" name="Picture 2" descr="C:\Users\user\Desktop\Фото группы\IMG_20220323_15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1194"/>
            <a:ext cx="3672408" cy="4896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5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68052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машинки </a:t>
            </a:r>
            <a:r>
              <a:rPr lang="ru-RU" sz="2400" b="1" dirty="0" smtClean="0">
                <a:solidFill>
                  <a:schemeClr val="tx2"/>
                </a:solidFill>
              </a:rPr>
              <a:t>нам нравится очень играть,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правила дорожные </a:t>
            </a:r>
            <a:r>
              <a:rPr lang="ru-RU" sz="2400" b="1" dirty="0" smtClean="0">
                <a:solidFill>
                  <a:schemeClr val="tx2"/>
                </a:solidFill>
              </a:rPr>
              <a:t>хотим соблюдать!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C:\Users\user\Desktop\Фото группы\IMG_20220323_15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6779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02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Спортивный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84784"/>
            <a:ext cx="41148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Вот спортивный уголок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Здесь мы тренируемся.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Упражнения </a:t>
            </a:r>
            <a:r>
              <a:rPr lang="ru-RU" sz="2400" b="1" dirty="0">
                <a:solidFill>
                  <a:schemeClr val="tx2"/>
                </a:solidFill>
              </a:rPr>
              <a:t>с друзьями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Выполняйте вместе с нами!</a:t>
            </a:r>
          </a:p>
        </p:txBody>
      </p:sp>
      <p:pic>
        <p:nvPicPr>
          <p:cNvPr id="8194" name="Picture 2" descr="C:\Users\user\Desktop\Фото группы\IMG_20220323_151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1744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65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природы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412776"/>
            <a:ext cx="4114800" cy="28803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уголок природы есть,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chemeClr val="tx2"/>
                </a:solidFill>
              </a:rPr>
              <a:t>нем </a:t>
            </a:r>
            <a:r>
              <a:rPr lang="ru-RU" sz="2400" b="1" dirty="0" smtClean="0">
                <a:solidFill>
                  <a:schemeClr val="tx2"/>
                </a:solidFill>
              </a:rPr>
              <a:t>интересного </a:t>
            </a:r>
            <a:r>
              <a:rPr lang="ru-RU" sz="2400" b="1" dirty="0">
                <a:solidFill>
                  <a:schemeClr val="tx2"/>
                </a:solidFill>
              </a:rPr>
              <a:t>– </a:t>
            </a:r>
            <a:r>
              <a:rPr lang="ru-RU" sz="2400" b="1" dirty="0" err="1">
                <a:solidFill>
                  <a:schemeClr val="tx2"/>
                </a:solidFill>
              </a:rPr>
              <a:t>несчесть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Мир природы познаем, бережливыми растем.</a:t>
            </a:r>
          </a:p>
        </p:txBody>
      </p:sp>
      <p:pic>
        <p:nvPicPr>
          <p:cNvPr id="9218" name="Picture 2" descr="C:\Users\user\Desktop\Фото группы\IMG_20220323_174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484784"/>
            <a:ext cx="3602049" cy="4802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07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рисования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12776"/>
            <a:ext cx="4248472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в восемь лет, и в три и в пять,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Все дети любят рисовать.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с тобою целый мир,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На бумаге создадим: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Птиц и рыб, дома, людей,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Даже сказочных зверей.</a:t>
            </a:r>
          </a:p>
        </p:txBody>
      </p:sp>
      <p:pic>
        <p:nvPicPr>
          <p:cNvPr id="10242" name="Picture 2" descr="C:\Users\user\Desktop\Фото группы\IMG_20220324_070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620514" cy="3465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27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настольных игр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84784"/>
            <a:ext cx="403244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Есть в группе тихий уголок.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Там </a:t>
            </a:r>
            <a:r>
              <a:rPr lang="ru-RU" sz="2400" b="1" dirty="0" smtClean="0">
                <a:solidFill>
                  <a:schemeClr val="tx2"/>
                </a:solidFill>
              </a:rPr>
              <a:t>слышно лишь сопенье…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нем совершенствует уменье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настольную игру игрок!</a:t>
            </a:r>
          </a:p>
        </p:txBody>
      </p:sp>
      <p:pic>
        <p:nvPicPr>
          <p:cNvPr id="11266" name="Picture 2" descr="C:\Users\user\Desktop\Фото группы\IMG_20220324_07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960948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60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Книжный (речевой) 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4464496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Книжки нам пока читают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Воспитатели для нас.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Ежедневно наступает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Чтенья книг желанный час!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героев сказок любим,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Книжки очень бережём,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читать их сами будем.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Только малость подрастём!</a:t>
            </a:r>
          </a:p>
        </p:txBody>
      </p:sp>
      <p:pic>
        <p:nvPicPr>
          <p:cNvPr id="12290" name="Picture 2" descr="C:\Users\user\Desktop\Фото группы\IMG_20220324_07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014954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775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Группа «Колобок»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857364"/>
            <a:ext cx="4500594" cy="36724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Каждый день нас ожидает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Здесь какой-нибудь сюрприз,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Группа всех теплом встречает –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У нашей группы есть девиз!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admin\Desktop\IMG_20220404_172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8787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8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Театральный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12776"/>
            <a:ext cx="439248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Очень мы театры любим,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Круглый год мы с ними дружим: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нашей группе все актеры,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Кукловоды и танцоры,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Каждый день и каждый час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хотим играть для Вас</a:t>
            </a:r>
            <a:r>
              <a:rPr lang="ru-RU" sz="2400" b="1" dirty="0" smtClean="0">
                <a:solidFill>
                  <a:schemeClr val="tx2"/>
                </a:solidFill>
              </a:rPr>
              <a:t>!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C:\Users\user\Desktop\Фото группы\IMG_20220324_070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12296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Музыкальный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12776"/>
            <a:ext cx="4248472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Колокольчики звенят,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Барабанчики гремят,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Маракасы, дудки, бубны,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Строим музыкальный лад.</a:t>
            </a:r>
          </a:p>
        </p:txBody>
      </p:sp>
      <p:pic>
        <p:nvPicPr>
          <p:cNvPr id="14338" name="Picture 2" descr="C:\Users\user\Desktop\Фото группы\IMG_20220324_070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4584509" cy="3438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12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Спальня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752528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Засыпают девочки, засыпают мальчики,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Уместились пухлые под </a:t>
            </a:r>
            <a:r>
              <a:rPr lang="ru-RU" sz="2400" b="1" dirty="0" err="1">
                <a:solidFill>
                  <a:schemeClr val="tx2"/>
                </a:solidFill>
              </a:rPr>
              <a:t>щекою</a:t>
            </a:r>
            <a:r>
              <a:rPr lang="ru-RU" sz="2400" b="1" dirty="0">
                <a:solidFill>
                  <a:schemeClr val="tx2"/>
                </a:solidFill>
              </a:rPr>
              <a:t> пальчики.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Глазки закрываются, носики сопят,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Ах, какая мягкая в садике кровать!</a:t>
            </a:r>
          </a:p>
        </p:txBody>
      </p:sp>
      <p:pic>
        <p:nvPicPr>
          <p:cNvPr id="15362" name="Picture 2" descr="C:\Users\user\Desktop\Фото группы\IMG_20220329_171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56439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56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До скорой встречи!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628800"/>
            <a:ext cx="8229600" cy="4525963"/>
          </a:xfrm>
        </p:spPr>
        <p:txBody>
          <a:bodyPr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Детки в садике живут,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играют и поют,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друзей себе находят,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на </a:t>
            </a:r>
            <a:r>
              <a:rPr lang="ru-RU" b="1" dirty="0">
                <a:solidFill>
                  <a:schemeClr val="tx2"/>
                </a:solidFill>
              </a:rPr>
              <a:t>прогулку с ними ходят.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Вместе </a:t>
            </a:r>
            <a:r>
              <a:rPr lang="ru-RU" b="1" dirty="0">
                <a:solidFill>
                  <a:schemeClr val="tx2"/>
                </a:solidFill>
              </a:rPr>
              <a:t>спорят и </a:t>
            </a:r>
            <a:r>
              <a:rPr lang="ru-RU" b="1" dirty="0" smtClean="0">
                <a:solidFill>
                  <a:schemeClr val="tx2"/>
                </a:solidFill>
              </a:rPr>
              <a:t>мечтают,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незаметно </a:t>
            </a:r>
            <a:r>
              <a:rPr lang="ru-RU" b="1" dirty="0">
                <a:solidFill>
                  <a:schemeClr val="tx2"/>
                </a:solidFill>
              </a:rPr>
              <a:t>подрастают.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Детский </a:t>
            </a:r>
            <a:r>
              <a:rPr lang="ru-RU" b="1" dirty="0">
                <a:solidFill>
                  <a:schemeClr val="tx2"/>
                </a:solidFill>
              </a:rPr>
              <a:t>сад — второй ваш дом,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как </a:t>
            </a:r>
            <a:r>
              <a:rPr lang="ru-RU" b="1" dirty="0">
                <a:solidFill>
                  <a:schemeClr val="tx2"/>
                </a:solidFill>
              </a:rPr>
              <a:t>тепло, уютно в нем!</a:t>
            </a:r>
          </a:p>
        </p:txBody>
      </p:sp>
      <p:pic>
        <p:nvPicPr>
          <p:cNvPr id="5122" name="Picture 2" descr="Смайлики - ФорексДеньги: Форекс форум для трейдеров Форум - ФорексДеньги:  Форекс форум для трейд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1984"/>
            <a:ext cx="2594620" cy="204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85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4143404" cy="396044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Gabriola" pitchFamily="82" charset="0"/>
              </a:rPr>
              <a:t>Наш девиз:</a:t>
            </a: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Мы весёлые ребята</a:t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Колобками нас зовут</a:t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Любим петь мы и плясать,</a:t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Сказки разные читать.</a:t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Заходите в гости к нам –</a:t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Рады мы всегда </a:t>
            </a: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гостям!</a:t>
            </a:r>
            <a:endParaRPr lang="ru-RU" sz="3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4" name="AutoShape 2" descr="Наши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86" y="548680"/>
            <a:ext cx="3960440" cy="3960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67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91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В группе вас встречают: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3076" name="Picture 4" descr="https://sun9-54.userapi.com/impg/TWCXuSpcb466qPJHc96yIK_3bTyFxPDqNtpRtA/BamzKV1Ytnk.jpg?size=810x1080&amp;quality=95&amp;sign=0d815d7a9ddc8e5a0d89b3c7d7e85c98&amp;type=albu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72198" y="2428868"/>
            <a:ext cx="247894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7.userapi.com/impg/3FJjiK0NzsS5yUWMPIDaowauyiJf3GKBvEToxg/dKLeXT1gXAA.jpg?size=810x1080&amp;quality=96&amp;sign=e57146a387e04bb36789b3a010b59a0a&amp;type=albu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2500306"/>
            <a:ext cx="234626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3504" y="1428736"/>
            <a:ext cx="3760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Воспитатель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Абрамова Мария Викторовна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00174"/>
            <a:ext cx="335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Воспитатель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Короткова Александра Сергеевна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2714620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Кого так любят «почемучки»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И уважают непоседы?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 кому детишки тянут ручки?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Кто знает детские секреты?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Ответ один – ходите в садик!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Народ там добрый и веселый.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Все дети знают: воспитатель –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Лучшее, что есть до </a:t>
            </a:r>
            <a:r>
              <a:rPr lang="ru-RU" b="1" dirty="0" smtClean="0">
                <a:solidFill>
                  <a:srgbClr val="C00000"/>
                </a:solidFill>
                <a:latin typeface="Gabriola" pitchFamily="82" charset="0"/>
              </a:rPr>
              <a:t>школы!</a:t>
            </a:r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3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556791"/>
            <a:ext cx="4240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Младший воспитатель</a:t>
            </a: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</a:rPr>
              <a:t>Володяева</a:t>
            </a:r>
            <a:r>
              <a:rPr lang="ru-RU" sz="2400" b="1" dirty="0" smtClean="0">
                <a:solidFill>
                  <a:schemeClr val="tx2"/>
                </a:solidFill>
              </a:rPr>
              <a:t> Ирина Николаевна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Фото группы\IMG_20220329_160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22" y="2492896"/>
            <a:ext cx="2846292" cy="3795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72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 группе нашей очень интересно!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Хотим мы провести для вас экскурсию все вместе!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Мы двери в сказку открываем,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И в нашу группу приглашаем!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098" name="Picture 2" descr="Приглашаем на фестиваль | Кизильский Вес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33800"/>
            <a:ext cx="5421263" cy="289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5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группы\IMG_20220329_1748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1857364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Раздевальная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3570" y="2071678"/>
            <a:ext cx="3236940" cy="33021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chemeClr val="tx2"/>
                </a:solidFill>
              </a:rPr>
              <a:t>раздевалке шкафчики для девочек и мальчиков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Картинки здесь </a:t>
            </a:r>
            <a:r>
              <a:rPr lang="ru-RU" sz="2400" b="1" dirty="0">
                <a:solidFill>
                  <a:schemeClr val="tx2"/>
                </a:solidFill>
              </a:rPr>
              <a:t>мы разместили, чтобы детки не </a:t>
            </a:r>
            <a:r>
              <a:rPr lang="ru-RU" sz="2400" b="1" dirty="0" smtClean="0">
                <a:solidFill>
                  <a:schemeClr val="tx2"/>
                </a:solidFill>
              </a:rPr>
              <a:t>забыли,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не путали пальтишки Ромы, Саши и </a:t>
            </a:r>
            <a:r>
              <a:rPr lang="ru-RU" sz="2400" b="1" dirty="0" err="1">
                <a:solidFill>
                  <a:schemeClr val="tx2"/>
                </a:solidFill>
              </a:rPr>
              <a:t>Аришки</a:t>
            </a:r>
            <a:r>
              <a:rPr lang="ru-RU" sz="24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334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Групповая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5976" y="1412776"/>
            <a:ext cx="4618856" cy="1252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 вами в группу мы попали,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 такого не </a:t>
            </a:r>
            <a:r>
              <a:rPr lang="ru-RU" sz="2400" b="1" dirty="0" err="1" smtClean="0">
                <a:solidFill>
                  <a:schemeClr val="tx2"/>
                </a:solidFill>
              </a:rPr>
              <a:t>видали</a:t>
            </a:r>
            <a:r>
              <a:rPr lang="ru-RU" sz="2400" b="1" dirty="0" smtClean="0">
                <a:solidFill>
                  <a:schemeClr val="tx2"/>
                </a:solidFill>
              </a:rPr>
              <a:t>…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user\Desktop\Фото группы\IMG_20220330_070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98384"/>
            <a:ext cx="3528392" cy="470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27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Учебная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1472" y="2857496"/>
            <a:ext cx="4752528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Пришло время нам учиться,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Заниматься </a:t>
            </a:r>
            <a:r>
              <a:rPr lang="ru-RU" sz="2400" b="1" dirty="0">
                <a:solidFill>
                  <a:schemeClr val="tx2"/>
                </a:solidFill>
              </a:rPr>
              <a:t>и трудиться,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Будем </a:t>
            </a:r>
            <a:r>
              <a:rPr lang="ru-RU" sz="2400" b="1" dirty="0">
                <a:solidFill>
                  <a:schemeClr val="tx2"/>
                </a:solidFill>
              </a:rPr>
              <a:t>книги мы читать,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Ум </a:t>
            </a:r>
            <a:r>
              <a:rPr lang="ru-RU" sz="2400" b="1" dirty="0">
                <a:solidFill>
                  <a:schemeClr val="tx2"/>
                </a:solidFill>
              </a:rPr>
              <a:t>и разум набирать.</a:t>
            </a:r>
          </a:p>
        </p:txBody>
      </p:sp>
      <p:pic>
        <p:nvPicPr>
          <p:cNvPr id="1026" name="Picture 2" descr="C:\Users\admin\Desktop\IMG_20220401_103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0781"/>
            <a:ext cx="3600400" cy="4800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03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641</Words>
  <Application>Microsoft Office PowerPoint</Application>
  <PresentationFormat>Экран (4:3)</PresentationFormat>
  <Paragraphs>135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МДОУ «Детский сад № 42», корпус 2 г. Ярославль, ул. Пирогова, д. 27</vt:lpstr>
      <vt:lpstr>Группа «Колобок»</vt:lpstr>
      <vt:lpstr>Наш девиз:  Мы весёлые ребята Колобками нас зовут Любим петь мы и плясать, Сказки разные читать. Заходите в гости к нам – Рады мы всегда гостям!</vt:lpstr>
      <vt:lpstr>В группе вас встречают:</vt:lpstr>
      <vt:lpstr>Слайд 5</vt:lpstr>
      <vt:lpstr>В группе нашей очень интересно! Хотим мы провести для вас экскурсию все вместе! Мы двери в сказку открываем, И в нашу группу приглашаем!</vt:lpstr>
      <vt:lpstr>Раздевальная комната</vt:lpstr>
      <vt:lpstr>Групповая комната</vt:lpstr>
      <vt:lpstr>Учебная зона</vt:lpstr>
      <vt:lpstr>Игровая зона</vt:lpstr>
      <vt:lpstr>Игровая зона</vt:lpstr>
      <vt:lpstr>Игровая зона</vt:lpstr>
      <vt:lpstr>Игровая зона</vt:lpstr>
      <vt:lpstr>Игровая зона</vt:lpstr>
      <vt:lpstr>Спортивный уголок</vt:lpstr>
      <vt:lpstr>Уголок природы</vt:lpstr>
      <vt:lpstr>Уголок рисования</vt:lpstr>
      <vt:lpstr>Уголок настольных игр</vt:lpstr>
      <vt:lpstr>Книжный (речевой)  уголок</vt:lpstr>
      <vt:lpstr>Театральный уголок</vt:lpstr>
      <vt:lpstr>Музыкальный уголок</vt:lpstr>
      <vt:lpstr>Спальня</vt:lpstr>
      <vt:lpstr>До скорой встречи!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64</cp:revision>
  <dcterms:created xsi:type="dcterms:W3CDTF">2013-01-06T18:32:13Z</dcterms:created>
  <dcterms:modified xsi:type="dcterms:W3CDTF">2024-10-16T14:26:44Z</dcterms:modified>
</cp:coreProperties>
</file>