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31F-5755-41A4-A5A6-91BD97A490F5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1DE-50A8-4F99-B6B4-0EBAADCEA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9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31F-5755-41A4-A5A6-91BD97A490F5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1DE-50A8-4F99-B6B4-0EBAADCEA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2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31F-5755-41A4-A5A6-91BD97A490F5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1DE-50A8-4F99-B6B4-0EBAADCEA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31F-5755-41A4-A5A6-91BD97A490F5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1DE-50A8-4F99-B6B4-0EBAADCEA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3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31F-5755-41A4-A5A6-91BD97A490F5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1DE-50A8-4F99-B6B4-0EBAADCEA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6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31F-5755-41A4-A5A6-91BD97A490F5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1DE-50A8-4F99-B6B4-0EBAADCEA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31F-5755-41A4-A5A6-91BD97A490F5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1DE-50A8-4F99-B6B4-0EBAADCEA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6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31F-5755-41A4-A5A6-91BD97A490F5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1DE-50A8-4F99-B6B4-0EBAADCEA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31F-5755-41A4-A5A6-91BD97A490F5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1DE-50A8-4F99-B6B4-0EBAADCEA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7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31F-5755-41A4-A5A6-91BD97A490F5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1DE-50A8-4F99-B6B4-0EBAADCEA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5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31F-5755-41A4-A5A6-91BD97A490F5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1DE-50A8-4F99-B6B4-0EBAADCEA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5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931F-5755-41A4-A5A6-91BD97A490F5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E21DE-50A8-4F99-B6B4-0EBAADCEA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4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234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Ярославля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631366"/>
            <a:ext cx="9144000" cy="100361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Иванова Ю.В.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515" y="3407743"/>
            <a:ext cx="5183485" cy="34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8059" y="0"/>
            <a:ext cx="12366176" cy="693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234" y="-165386"/>
            <a:ext cx="11329639" cy="733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922" y="-490655"/>
            <a:ext cx="10560205" cy="76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39" y="0"/>
            <a:ext cx="11268776" cy="74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2" y="-323385"/>
            <a:ext cx="10303726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0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990" y="0"/>
            <a:ext cx="9937878" cy="70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73" y="0"/>
            <a:ext cx="10355765" cy="69021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7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1" y="0"/>
            <a:ext cx="10872440" cy="69360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8175"/>
            <a:ext cx="10515600" cy="43513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8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92338" cy="42597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5596" y="2394647"/>
            <a:ext cx="6694947" cy="44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-1.photosight.ru/869/4517456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7198" cy="41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3-eu-west-1.amazonaws.com/media.agentika.com/user/fab72119-4505-4a7f-b18c-013fe8dba7f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56" y="2409618"/>
            <a:ext cx="6649844" cy="444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734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54132" cy="4092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3767" y="3593878"/>
            <a:ext cx="7620000" cy="3270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32" y="0"/>
            <a:ext cx="5898496" cy="404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715" y="0"/>
            <a:ext cx="11150656" cy="69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908181" cy="4605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5911" y="213866"/>
            <a:ext cx="12756135" cy="64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10500" cy="5857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94517" y="3193081"/>
            <a:ext cx="4436883" cy="36649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1" y="0"/>
            <a:ext cx="4381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10467"/>
            <a:ext cx="10515600" cy="3266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www.visityar.ru/upload/medialibrary/d85/d85daf4ea2988a8ab319b584bbd69cb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431" y="-32437"/>
            <a:ext cx="7065615" cy="72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yaroslavl.go2all.ru/imgs/26/19/53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85" y="0"/>
            <a:ext cx="5675430" cy="756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2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b.ru/misc/i/gallery/71663/28405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" y="-19805"/>
            <a:ext cx="10773937" cy="687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vistanews.ru/uploads/posts/2018-06/1530373102_yaroslavl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0" y="0"/>
            <a:ext cx="10289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7488" y="6471515"/>
            <a:ext cx="6308737" cy="339320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5126" name="Picture 6" descr="http://s2.fotokto.ru/photo/full/439/4397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91"/>
            <a:ext cx="809768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our-zdorovie.ru/wp-content/gallery/yaroslavl-kostroma/yaroslavl-kostroma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8" y="492991"/>
            <a:ext cx="891539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www.putivodi.ru/upload/medialibrary/72d/%D0%A7%D0%B0%D1%81%D0%BE%D0%B2%D0%BD%D1%8F-%D0%9A%D0%B0%D0%B7%D0%B0%D0%BD%D1%81%D0%BA%D0%BE%D0%B9-%D0%91%D0%BE%D0%B3%D0%BE%D0%BC%D0%B0%D1%82%D0%B5%D1%80%D0%B8-%D0%AF%D1%80%D0%BE%D1%81%D0%BB%D0%B0%D0%B2%D0%BB%D1%8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2" y="-1"/>
            <a:ext cx="11195823" cy="684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45" y="0"/>
            <a:ext cx="11184672" cy="700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957" y="-133815"/>
            <a:ext cx="10727472" cy="69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11</Words>
  <Application>Microsoft Office PowerPoint</Application>
  <PresentationFormat>Широкоэкранный</PresentationFormat>
  <Paragraphs>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Достопримечательности Ярославля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Иванов</dc:creator>
  <cp:lastModifiedBy>Александр Иванов</cp:lastModifiedBy>
  <cp:revision>29</cp:revision>
  <dcterms:created xsi:type="dcterms:W3CDTF">2019-01-19T10:04:48Z</dcterms:created>
  <dcterms:modified xsi:type="dcterms:W3CDTF">2019-01-20T08:50:55Z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2117674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