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8" r:id="rId3"/>
    <p:sldId id="259" r:id="rId4"/>
    <p:sldId id="265" r:id="rId5"/>
    <p:sldId id="266" r:id="rId6"/>
    <p:sldId id="267" r:id="rId7"/>
    <p:sldId id="269" r:id="rId8"/>
    <p:sldId id="270" r:id="rId9"/>
    <p:sldId id="277" r:id="rId10"/>
    <p:sldId id="271" r:id="rId11"/>
    <p:sldId id="279" r:id="rId12"/>
    <p:sldId id="278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714749-5914-40CB-BC87-3D287CB8AC3B}">
          <p14:sldIdLst>
            <p14:sldId id="256"/>
            <p14:sldId id="258"/>
            <p14:sldId id="259"/>
            <p14:sldId id="265"/>
            <p14:sldId id="266"/>
            <p14:sldId id="267"/>
            <p14:sldId id="269"/>
          </p14:sldIdLst>
        </p14:section>
        <p14:section name="Раздел без заголовка" id="{887128A5-1188-41A2-9C7D-78D71A76A51A}">
          <p14:sldIdLst>
            <p14:sldId id="270"/>
            <p14:sldId id="277"/>
            <p14:sldId id="271"/>
            <p14:sldId id="279"/>
            <p14:sldId id="278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23487-C4D6-4E8D-8A4B-D78810DC2629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7F4A3-72AA-4CFF-927C-1256AEDEA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9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F4A3-72AA-4CFF-927C-1256AEDEA7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3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F4A3-72AA-4CFF-927C-1256AEDEA75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3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F4A3-72AA-4CFF-927C-1256AEDEA75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F4A3-72AA-4CFF-927C-1256AEDEA7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F4A3-72AA-4CFF-927C-1256AEDEA7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F4A3-72AA-4CFF-927C-1256AEDEA7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3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F4A3-72AA-4CFF-927C-1256AEDEA7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F4A3-72AA-4CFF-927C-1256AEDEA7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3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F4A3-72AA-4CFF-927C-1256AEDEA75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3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F4A3-72AA-4CFF-927C-1256AEDEA75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F4A3-72AA-4CFF-927C-1256AEDEA75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7A2-E530-4905-9BF4-72311136829F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2408-A218-408D-965B-CD10CBF4D5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7A2-E530-4905-9BF4-72311136829F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2408-A218-408D-965B-CD10CBF4D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7A2-E530-4905-9BF4-72311136829F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2408-A218-408D-965B-CD10CBF4D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7A2-E530-4905-9BF4-72311136829F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2408-A218-408D-965B-CD10CBF4D5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7A2-E530-4905-9BF4-72311136829F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2408-A218-408D-965B-CD10CBF4D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7A2-E530-4905-9BF4-72311136829F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2408-A218-408D-965B-CD10CBF4D5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7A2-E530-4905-9BF4-72311136829F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2408-A218-408D-965B-CD10CBF4D5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7A2-E530-4905-9BF4-72311136829F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2408-A218-408D-965B-CD10CBF4D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7A2-E530-4905-9BF4-72311136829F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2408-A218-408D-965B-CD10CBF4D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7A2-E530-4905-9BF4-72311136829F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2408-A218-408D-965B-CD10CBF4D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7A2-E530-4905-9BF4-72311136829F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2408-A218-408D-965B-CD10CBF4D5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5CE7A2-E530-4905-9BF4-72311136829F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9C2408-A218-408D-965B-CD10CBF4D5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2536305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«Капельки»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8002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№2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90813"/>
            <a:ext cx="64008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deti-online.com_-_novogodnie-belye-snezhink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8398" y="5506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3078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80020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уголки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42\Desktop\Первая младшая\Фото на печать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4" y="1484784"/>
            <a:ext cx="6755011" cy="506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9859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80020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уголки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42\Desktop\Первая младшая\Фото на печать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2"/>
            <a:ext cx="6921107" cy="519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7865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80020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уголки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42\Desktop\Первая младшая\Фото на печать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6621473" cy="496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56578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295232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 пожаловать!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8944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Работа\Капель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" y="1708307"/>
            <a:ext cx="9130168" cy="513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30168" cy="108012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Эмблема группы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6748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пля 2"/>
          <p:cNvSpPr/>
          <p:nvPr/>
        </p:nvSpPr>
        <p:spPr>
          <a:xfrm rot="18744111">
            <a:off x="3996128" y="1786704"/>
            <a:ext cx="4943776" cy="5104377"/>
          </a:xfrm>
          <a:prstGeom prst="teardrop">
            <a:avLst>
              <a:gd name="adj" fmla="val 1143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3024336"/>
          </a:xfrm>
        </p:spPr>
        <p:txBody>
          <a:bodyPr/>
          <a:lstStyle/>
          <a:p>
            <a:pPr marL="182880" indent="0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Наш </a:t>
            </a:r>
            <a:b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девиз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4178" y="1988840"/>
            <a:ext cx="41764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Капелек много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вместе – река,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группе детишки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 вместе - семья.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Вместе гуляем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вместе играем,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Счастливую жизнь в детсаду проживаем!</a:t>
            </a:r>
          </a:p>
        </p:txBody>
      </p:sp>
    </p:spTree>
    <p:extLst>
      <p:ext uri="{BB962C8B-B14F-4D97-AF65-F5344CB8AC3E}">
        <p14:creationId xmlns:p14="http://schemas.microsoft.com/office/powerpoint/2010/main" val="110960121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Воспитатель                                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Сергеевна                                                       Инна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Анатольевна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Младший воспитатель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Марина Вениаминовна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группе работают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97" y="1124744"/>
            <a:ext cx="2646363" cy="817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83" y="2178674"/>
            <a:ext cx="2987675" cy="85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42\Desktop\Первая младшая\Фото на печать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347864" cy="3948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2086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2536305"/>
          </a:xfrm>
        </p:spPr>
        <p:txBody>
          <a:bodyPr>
            <a:normAutofit/>
          </a:bodyPr>
          <a:lstStyle/>
          <a:p>
            <a:pPr algn="ctr"/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260648"/>
            <a:ext cx="4608512" cy="115212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  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42\Desktop\Первая младшая\Фото на печать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4676" y="1044836"/>
            <a:ext cx="6284392" cy="47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5676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2536305"/>
          </a:xfrm>
        </p:spPr>
        <p:txBody>
          <a:bodyPr>
            <a:normAutofit/>
          </a:bodyPr>
          <a:lstStyle/>
          <a:p>
            <a:pPr algn="ctr"/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15212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группа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42\Desktop\Первая младшая\Фото на печать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46" y="1196752"/>
            <a:ext cx="7256753" cy="55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2016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2536305"/>
          </a:xfrm>
        </p:spPr>
        <p:txBody>
          <a:bodyPr>
            <a:normAutofit/>
          </a:bodyPr>
          <a:lstStyle/>
          <a:p>
            <a:pPr algn="ctr"/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15212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группа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42\Desktop\Первая младшая\Фото на печать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14" y="1262514"/>
            <a:ext cx="7200800" cy="54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8993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80020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уголки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42\Desktop\Первая младшая\Фото на печать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340768"/>
            <a:ext cx="6984776" cy="52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6615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80020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уголки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42\Desktop\Первая младшая\Фото на печать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24002" cy="527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6792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369</TotalTime>
  <Words>86</Words>
  <Application>Microsoft Office PowerPoint</Application>
  <PresentationFormat>Экран (4:3)</PresentationFormat>
  <Paragraphs>44</Paragraphs>
  <Slides>13</Slides>
  <Notes>11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Группа №2</vt:lpstr>
      <vt:lpstr>Эмблема группы</vt:lpstr>
      <vt:lpstr>    Наш     девиз</vt:lpstr>
      <vt:lpstr>На группе работают</vt:lpstr>
      <vt:lpstr>Наша  группа   </vt:lpstr>
      <vt:lpstr>Наша группа</vt:lpstr>
      <vt:lpstr>Наша группа</vt:lpstr>
      <vt:lpstr>Наши уголки</vt:lpstr>
      <vt:lpstr>Наши уголки</vt:lpstr>
      <vt:lpstr>Наши уголки</vt:lpstr>
      <vt:lpstr>Наши уголки</vt:lpstr>
      <vt:lpstr>Наши уголки</vt:lpstr>
      <vt:lpstr>Добро пожаловать!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19</cp:revision>
  <dcterms:created xsi:type="dcterms:W3CDTF">2020-02-14T04:29:12Z</dcterms:created>
  <dcterms:modified xsi:type="dcterms:W3CDTF">2020-03-17T10:14:02Z</dcterms:modified>
</cp:coreProperties>
</file>