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87" r:id="rId2"/>
    <p:sldId id="281" r:id="rId3"/>
    <p:sldId id="282" r:id="rId4"/>
    <p:sldId id="265" r:id="rId5"/>
    <p:sldId id="267" r:id="rId6"/>
    <p:sldId id="277" r:id="rId7"/>
    <p:sldId id="268" r:id="rId8"/>
    <p:sldId id="284" r:id="rId9"/>
    <p:sldId id="269" r:id="rId10"/>
    <p:sldId id="285" r:id="rId11"/>
    <p:sldId id="273" r:id="rId12"/>
    <p:sldId id="270" r:id="rId13"/>
    <p:sldId id="266" r:id="rId14"/>
    <p:sldId id="283" r:id="rId15"/>
    <p:sldId id="260" r:id="rId16"/>
    <p:sldId id="259" r:id="rId17"/>
    <p:sldId id="274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71" autoAdjust="0"/>
    <p:restoredTop sz="94662" autoAdjust="0"/>
  </p:normalViewPr>
  <p:slideViewPr>
    <p:cSldViewPr>
      <p:cViewPr>
        <p:scale>
          <a:sx n="70" d="100"/>
          <a:sy n="70" d="100"/>
        </p:scale>
        <p:origin x="-13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06E42-FE72-4419-9E1A-71B8A35C7BF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AA2CE-E0DF-4771-BB1E-FBB19D9C8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39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AA2CE-E0DF-4771-BB1E-FBB19D9C810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938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AA2CE-E0DF-4771-BB1E-FBB19D9C810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938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AA2CE-E0DF-4771-BB1E-FBB19D9C810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938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AA2CE-E0DF-4771-BB1E-FBB19D9C810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729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AA2CE-E0DF-4771-BB1E-FBB19D9C810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72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B81-38D2-4781-B73B-5E904F3B275F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B65B81-38D2-4781-B73B-5E904F3B275F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5F3995-9ABB-4E87-B4B3-77A8F8743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28605"/>
            <a:ext cx="7175351" cy="1357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www.dou57krsk.ru/images/17-18/gruppy/gr_ulybka/vizitka/31uly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392"/>
            <a:ext cx="9252518" cy="68996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956376" y="4017354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№5</a:t>
            </a:r>
            <a:endParaRPr lang="ru-RU" sz="4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7706" y="5779993"/>
            <a:ext cx="4320480" cy="110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69774" y="3852383"/>
            <a:ext cx="3790271" cy="96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094" y="-844550"/>
            <a:ext cx="5794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794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4810" y="4286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Тут вам сделают прически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Покороче, подлиннее,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Если куколка захочет,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Даже пыль стряхнуть с ушей!</a:t>
            </a:r>
          </a:p>
          <a:p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3" name="Рисунок 12" descr="IMG_20200313_1604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1000108"/>
            <a:ext cx="3357586" cy="4476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IMG_20200313_1619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2071678"/>
            <a:ext cx="2786081" cy="371477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7983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86084" y="714356"/>
            <a:ext cx="5857916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50" b="1" i="1" dirty="0" smtClean="0">
                <a:solidFill>
                  <a:srgbClr val="7030A0"/>
                </a:solidFill>
              </a:rPr>
              <a:t>Все </a:t>
            </a:r>
            <a:r>
              <a:rPr lang="ru-RU" sz="2470" b="1" i="1" dirty="0" smtClean="0">
                <a:solidFill>
                  <a:srgbClr val="7030A0"/>
                </a:solidFill>
              </a:rPr>
              <a:t>дети</a:t>
            </a:r>
            <a:r>
              <a:rPr lang="ru-RU" sz="2450" b="1" i="1" dirty="0" smtClean="0">
                <a:solidFill>
                  <a:srgbClr val="7030A0"/>
                </a:solidFill>
              </a:rPr>
              <a:t> любят рисовать. </a:t>
            </a:r>
          </a:p>
          <a:p>
            <a:pPr algn="ctr"/>
            <a:r>
              <a:rPr lang="ru-RU" sz="2450" b="1" i="1" dirty="0" smtClean="0">
                <a:solidFill>
                  <a:srgbClr val="7030A0"/>
                </a:solidFill>
              </a:rPr>
              <a:t>И каждый смело нарисует</a:t>
            </a:r>
          </a:p>
          <a:p>
            <a:pPr algn="ctr"/>
            <a:r>
              <a:rPr lang="ru-RU" sz="2450" b="1" i="1" dirty="0" smtClean="0">
                <a:solidFill>
                  <a:srgbClr val="7030A0"/>
                </a:solidFill>
              </a:rPr>
              <a:t>Все, что его интересует</a:t>
            </a:r>
            <a:r>
              <a:rPr lang="ru-RU" sz="2450" b="1" dirty="0" smtClean="0">
                <a:solidFill>
                  <a:srgbClr val="7030A0"/>
                </a:solidFill>
              </a:rPr>
              <a:t>! </a:t>
            </a:r>
            <a:endParaRPr lang="ru-RU" sz="2450" b="1" dirty="0">
              <a:solidFill>
                <a:srgbClr val="7030A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77922" y="3608438"/>
            <a:ext cx="39624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695" y="5839353"/>
            <a:ext cx="3960266" cy="101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15882" y="1393230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IMG_20200313_1554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2357430"/>
            <a:ext cx="2928940" cy="390525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Егор\Desktop\88888\IMG_20200316_12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571480"/>
            <a:ext cx="2857520" cy="38100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8459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65304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43662" y="4968588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695" y="188640"/>
            <a:ext cx="1231900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48884" y="-1801018"/>
            <a:ext cx="1231900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IMG_20200310_113430.jpg"/>
          <p:cNvPicPr>
            <a:picLocks noChangeAspect="1"/>
          </p:cNvPicPr>
          <p:nvPr/>
        </p:nvPicPr>
        <p:blipFill>
          <a:blip r:embed="rId4" cstate="print"/>
          <a:srcRect b="3773"/>
          <a:stretch>
            <a:fillRect/>
          </a:stretch>
        </p:blipFill>
        <p:spPr>
          <a:xfrm>
            <a:off x="642910" y="1285860"/>
            <a:ext cx="3786196" cy="4857784"/>
          </a:xfrm>
          <a:prstGeom prst="roundRect">
            <a:avLst>
              <a:gd name="adj" fmla="val 16667"/>
            </a:avLst>
          </a:prstGeom>
          <a:ln w="38100"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714876" y="1428736"/>
            <a:ext cx="32861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Поселил Творец в лесу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Зайца, белку и лису.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По тропинке в лес иди, на жильцов лесных смотри.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75938"/>
            <a:ext cx="3571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Макет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Дикие животные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733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832" y="88074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Есть у нас кафе одно –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Здесь уютно и тепло.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614" y="0"/>
            <a:ext cx="4465290" cy="113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22459" y="2359170"/>
            <a:ext cx="4088525" cy="104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51774" y="4921622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5304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Егор\Desktop\88888\IMG_20200317_160704.jpg"/>
          <p:cNvPicPr>
            <a:picLocks noChangeAspect="1" noChangeArrowheads="1"/>
          </p:cNvPicPr>
          <p:nvPr/>
        </p:nvPicPr>
        <p:blipFill rotWithShape="1">
          <a:blip r:embed="rId4" cstate="print"/>
          <a:srcRect t="16332" b="10170"/>
          <a:stretch/>
        </p:blipFill>
        <p:spPr bwMode="auto">
          <a:xfrm>
            <a:off x="5277017" y="388059"/>
            <a:ext cx="3537289" cy="3466476"/>
          </a:xfrm>
          <a:prstGeom prst="roundRect">
            <a:avLst>
              <a:gd name="adj" fmla="val 16667"/>
            </a:avLst>
          </a:prstGeom>
          <a:ln w="28575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Егор\Desktop\88888\IMG_20200317_1608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2965" y="2132856"/>
            <a:ext cx="3040656" cy="405420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0" y="4365104"/>
            <a:ext cx="3924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</a:rPr>
              <a:t>Сюда приятно приходить, </a:t>
            </a:r>
          </a:p>
          <a:p>
            <a:pPr algn="ctr"/>
            <a:r>
              <a:rPr lang="ru-RU" sz="2400" b="1" i="1" dirty="0">
                <a:solidFill>
                  <a:srgbClr val="7030A0"/>
                </a:solidFill>
              </a:rPr>
              <a:t>С друзьями время </a:t>
            </a:r>
            <a:r>
              <a:rPr lang="ru-RU" sz="2400" b="1" i="1" dirty="0" smtClean="0">
                <a:solidFill>
                  <a:srgbClr val="7030A0"/>
                </a:solidFill>
              </a:rPr>
              <a:t>проводить.</a:t>
            </a:r>
            <a:endParaRPr lang="ru-RU" sz="2400" b="1" i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297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09" y="714356"/>
            <a:ext cx="4497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Здоровый дух в здоровом теле!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Об этом вечно нам твердят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Мы знаем – спорт на самом деле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Полезен очень для ребят.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620" y="350515"/>
            <a:ext cx="5794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93257" y="3365302"/>
            <a:ext cx="403676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88758" y="-783754"/>
            <a:ext cx="5794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910" y="5684413"/>
            <a:ext cx="432048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E:\фото для группы\IMG_20200313_175735.jpg"/>
          <p:cNvPicPr>
            <a:picLocks noChangeAspect="1" noChangeArrowheads="1"/>
          </p:cNvPicPr>
          <p:nvPr/>
        </p:nvPicPr>
        <p:blipFill>
          <a:blip r:embed="rId4" cstate="print"/>
          <a:srcRect l="6980" t="1389" r="17094"/>
          <a:stretch>
            <a:fillRect/>
          </a:stretch>
        </p:blipFill>
        <p:spPr bwMode="auto">
          <a:xfrm>
            <a:off x="1214414" y="571480"/>
            <a:ext cx="2928958" cy="507209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E:\фото для группы\IMG_20200313_1759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780928"/>
            <a:ext cx="2763230" cy="3684306"/>
          </a:xfrm>
          <a:prstGeom prst="roundRect">
            <a:avLst>
              <a:gd name="adj" fmla="val 16667"/>
            </a:avLst>
          </a:prstGeom>
          <a:ln w="28575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7938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2739" y="249318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Мы дежурим! Мы дежурим!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Помогаем стол накрыть.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Мы дежурим! Мы дежурим!</a:t>
            </a: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62" y="2204864"/>
            <a:ext cx="1071538" cy="440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4943" y="4267200"/>
            <a:ext cx="1139825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1651"/>
            <a:ext cx="2273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39428" y="1323603"/>
            <a:ext cx="2273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Егор\Desktop\88888\IMG_20200317_162752.jpg"/>
          <p:cNvPicPr>
            <a:picLocks noChangeAspect="1" noChangeArrowheads="1"/>
          </p:cNvPicPr>
          <p:nvPr/>
        </p:nvPicPr>
        <p:blipFill rotWithShape="1">
          <a:blip r:embed="rId4" cstate="print"/>
          <a:srcRect t="2064" b="7344"/>
          <a:stretch/>
        </p:blipFill>
        <p:spPr bwMode="auto">
          <a:xfrm>
            <a:off x="686941" y="540747"/>
            <a:ext cx="3285798" cy="3968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Егор\Desktop\88888\IMG_20200317_1631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8832" y="1613322"/>
            <a:ext cx="3078641" cy="4104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02296" y="4979511"/>
            <a:ext cx="4102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</a:rPr>
              <a:t>Можем даже пол помыть</a:t>
            </a:r>
          </a:p>
          <a:p>
            <a:pPr algn="ctr"/>
            <a:r>
              <a:rPr lang="ru-RU" sz="2400" b="1" i="1" dirty="0">
                <a:solidFill>
                  <a:srgbClr val="7030A0"/>
                </a:solidFill>
              </a:rPr>
              <a:t>Не сорите, не пылите – </a:t>
            </a:r>
          </a:p>
          <a:p>
            <a:pPr algn="ctr"/>
            <a:r>
              <a:rPr lang="ru-RU" sz="2400" b="1" i="1" dirty="0">
                <a:solidFill>
                  <a:srgbClr val="7030A0"/>
                </a:solidFill>
              </a:rPr>
              <a:t>Труд дежурных берегите.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519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605" y="116632"/>
            <a:ext cx="482917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19125" y="2419325"/>
            <a:ext cx="482917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021288"/>
            <a:ext cx="2273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75553" y="1052736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Рады мы вас пригласить,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Что-нибудь у нас купить.</a:t>
            </a:r>
          </a:p>
          <a:p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25927" y="4906146"/>
            <a:ext cx="2273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Егор\Desktop\88888\IMG_20200316_120919.jpg"/>
          <p:cNvPicPr>
            <a:picLocks noChangeAspect="1" noChangeArrowheads="1"/>
          </p:cNvPicPr>
          <p:nvPr/>
        </p:nvPicPr>
        <p:blipFill>
          <a:blip r:embed="rId4" cstate="print"/>
          <a:srcRect l="10549"/>
          <a:stretch>
            <a:fillRect/>
          </a:stretch>
        </p:blipFill>
        <p:spPr bwMode="auto">
          <a:xfrm>
            <a:off x="1187624" y="1911167"/>
            <a:ext cx="2947786" cy="4393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Егор\Desktop\88888\IMG_20200316_121008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928" y="2037041"/>
            <a:ext cx="3201013" cy="4268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78506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71905" y="-1653715"/>
            <a:ext cx="113982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5304"/>
            <a:ext cx="2273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62340" y="5165615"/>
            <a:ext cx="2273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1139825" cy="421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Егор\Desktop\88888\IMG_20200316_0905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858920"/>
            <a:ext cx="3547739" cy="4730320"/>
          </a:xfrm>
          <a:prstGeom prst="roundRect">
            <a:avLst>
              <a:gd name="adj" fmla="val 16667"/>
            </a:avLst>
          </a:prstGeom>
          <a:ln w="28575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689242" y="1092000"/>
            <a:ext cx="42000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Ах, какие это муки – не даются детям звуки!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Вечные ошибки: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Вместо «рыбки» – «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лыбки</a:t>
            </a:r>
            <a:r>
              <a:rPr lang="ru-RU" sz="2800" b="1" i="1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«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Фыфка</a:t>
            </a:r>
            <a:r>
              <a:rPr lang="ru-RU" sz="2800" b="1" i="1" dirty="0" smtClean="0">
                <a:solidFill>
                  <a:srgbClr val="7030A0"/>
                </a:solidFill>
              </a:rPr>
              <a:t>» вместо «шишка»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Мы откроем вам секрет: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Вам поможет логопед!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06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71905" y="-1653715"/>
            <a:ext cx="113982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5304"/>
            <a:ext cx="2273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62340" y="5165615"/>
            <a:ext cx="2273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1139825" cy="421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58525" y="714356"/>
            <a:ext cx="42000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До новых встреч! 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s://nsportal.ru/sites/default/files/styles/media_gallery_large/public/gallery/2019/11/02/dscn6191.jpg?itok=rRzrp0i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1718030"/>
            <a:ext cx="6000792" cy="442558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9542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1796" y="2"/>
            <a:ext cx="4374307" cy="1233677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25091" y="5174131"/>
            <a:ext cx="2273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7620" y="857232"/>
            <a:ext cx="45720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4000" b="1" dirty="0" smtClean="0">
                <a:solidFill>
                  <a:srgbClr val="7030A0"/>
                </a:solidFill>
              </a:rPr>
              <a:t> </a:t>
            </a:r>
            <a:r>
              <a:rPr lang="ru-RU" sz="3200" b="1" i="1" dirty="0" smtClean="0">
                <a:solidFill>
                  <a:srgbClr val="7030A0"/>
                </a:solidFill>
              </a:rPr>
              <a:t>Наш девиз:</a:t>
            </a:r>
            <a:endParaRPr lang="ru-RU" sz="3200" i="1" dirty="0" smtClean="0">
              <a:solidFill>
                <a:srgbClr val="7030A0"/>
              </a:solidFill>
            </a:endParaRPr>
          </a:p>
          <a:p>
            <a:pPr algn="ctr" fontAlgn="base"/>
            <a:r>
              <a:rPr lang="ru-RU" sz="3200" b="1" i="1" dirty="0" smtClean="0">
                <a:solidFill>
                  <a:srgbClr val="7030A0"/>
                </a:solidFill>
              </a:rPr>
              <a:t>«Улыбка» – группа не простая,</a:t>
            </a:r>
            <a:endParaRPr lang="ru-RU" sz="3200" i="1" dirty="0" smtClean="0">
              <a:solidFill>
                <a:srgbClr val="7030A0"/>
              </a:solidFill>
            </a:endParaRPr>
          </a:p>
          <a:p>
            <a:pPr algn="ctr" fontAlgn="base"/>
            <a:r>
              <a:rPr lang="ru-RU" sz="3200" b="1" i="1" dirty="0" smtClean="0">
                <a:solidFill>
                  <a:srgbClr val="7030A0"/>
                </a:solidFill>
              </a:rPr>
              <a:t>«Улыбка» – группа речевая!</a:t>
            </a:r>
            <a:endParaRPr lang="ru-RU" sz="3200" i="1" dirty="0" smtClean="0">
              <a:solidFill>
                <a:srgbClr val="7030A0"/>
              </a:solidFill>
            </a:endParaRPr>
          </a:p>
          <a:p>
            <a:pPr algn="ctr" fontAlgn="base"/>
            <a:r>
              <a:rPr lang="ru-RU" sz="3200" b="1" i="1" dirty="0" smtClean="0">
                <a:solidFill>
                  <a:srgbClr val="7030A0"/>
                </a:solidFill>
              </a:rPr>
              <a:t>Здесь учат дружно жить, играть, творить,</a:t>
            </a:r>
            <a:endParaRPr lang="ru-RU" sz="3200" i="1" dirty="0" smtClean="0">
              <a:solidFill>
                <a:srgbClr val="7030A0"/>
              </a:solidFill>
            </a:endParaRPr>
          </a:p>
          <a:p>
            <a:pPr algn="ctr" fontAlgn="base"/>
            <a:r>
              <a:rPr lang="ru-RU" sz="3200" b="1" i="1" dirty="0" smtClean="0">
                <a:solidFill>
                  <a:srgbClr val="7030A0"/>
                </a:solidFill>
              </a:rPr>
              <a:t>Здесь дети будут чисто и красиво говорить!</a:t>
            </a:r>
            <a:endParaRPr lang="ru-RU" sz="3200" i="1" dirty="0" smtClean="0">
              <a:solidFill>
                <a:srgbClr val="7030A0"/>
              </a:solidFill>
            </a:endParaRPr>
          </a:p>
          <a:p>
            <a:pPr algn="ctr"/>
            <a:endParaRPr 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46003" y="1627289"/>
            <a:ext cx="4231159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2270571" cy="57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s://avatars.mds.yandex.net/get-pdb/1641653/d931ec29-c854-4d05-93ab-cb489bbec124/s1200?webp=fals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4282" y="214290"/>
            <a:ext cx="3643338" cy="400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879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0076" y="3"/>
            <a:ext cx="4306027" cy="121442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25091" y="5174131"/>
            <a:ext cx="2273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4810" y="1000108"/>
            <a:ext cx="39250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Мама, папа мы скучаем,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Но без дела не сидим.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Все, что делаем сегодня,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Рассказать мы вам хотим!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46003" y="1627289"/>
            <a:ext cx="4231159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2270571" cy="57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IMG_20200313_150012.jpg"/>
          <p:cNvPicPr>
            <a:picLocks noChangeAspect="1"/>
          </p:cNvPicPr>
          <p:nvPr/>
        </p:nvPicPr>
        <p:blipFill>
          <a:blip r:embed="rId6" cstate="print"/>
          <a:srcRect t="7692" b="25640"/>
          <a:stretch>
            <a:fillRect/>
          </a:stretch>
        </p:blipFill>
        <p:spPr>
          <a:xfrm>
            <a:off x="4214810" y="4286256"/>
            <a:ext cx="4643435" cy="2321737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 descr="IMG_20200313_145848.jpg"/>
          <p:cNvPicPr>
            <a:picLocks noChangeAspect="1"/>
          </p:cNvPicPr>
          <p:nvPr/>
        </p:nvPicPr>
        <p:blipFill>
          <a:blip r:embed="rId7" cstate="print"/>
          <a:srcRect l="7499" t="5999" r="14500" b="12000"/>
          <a:stretch>
            <a:fillRect/>
          </a:stretch>
        </p:blipFill>
        <p:spPr>
          <a:xfrm>
            <a:off x="632821" y="214290"/>
            <a:ext cx="3714776" cy="2928958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 descr="C:\Users\Егор\Desktop\88888\IMG_20200316_101031.jpg"/>
          <p:cNvPicPr>
            <a:picLocks noChangeAspect="1" noChangeArrowheads="1"/>
          </p:cNvPicPr>
          <p:nvPr/>
        </p:nvPicPr>
        <p:blipFill>
          <a:blip r:embed="rId8" cstate="print"/>
          <a:srcRect l="5660" r="7547"/>
          <a:stretch>
            <a:fillRect/>
          </a:stretch>
        </p:blipFill>
        <p:spPr bwMode="auto">
          <a:xfrm>
            <a:off x="857224" y="3500438"/>
            <a:ext cx="3038137" cy="2625346"/>
          </a:xfrm>
          <a:prstGeom prst="roundRect">
            <a:avLst>
              <a:gd name="adj" fmla="val 16667"/>
            </a:avLst>
          </a:prstGeom>
          <a:ln w="28575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687921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37101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Каждый день у нас ребятки,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Начинается с зарядки.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Сделать нас сильней немного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Упражнения помогут!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1911" y="5737494"/>
            <a:ext cx="4392488" cy="112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13121" y="1253281"/>
            <a:ext cx="2273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273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9719" y="3600132"/>
            <a:ext cx="4325218" cy="110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Егор\Desktop\88888\IMG_20200317_154732.jpg"/>
          <p:cNvPicPr>
            <a:picLocks noChangeAspect="1" noChangeArrowheads="1"/>
          </p:cNvPicPr>
          <p:nvPr/>
        </p:nvPicPr>
        <p:blipFill>
          <a:blip r:embed="rId5" cstate="print"/>
          <a:srcRect t="20962" b="10559"/>
          <a:stretch>
            <a:fillRect/>
          </a:stretch>
        </p:blipFill>
        <p:spPr bwMode="auto">
          <a:xfrm>
            <a:off x="5007432" y="571480"/>
            <a:ext cx="3207906" cy="292895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Users\Егор\Desktop\88888\IMG_20200317_155019.jpg"/>
          <p:cNvPicPr>
            <a:picLocks noChangeAspect="1" noChangeArrowheads="1"/>
          </p:cNvPicPr>
          <p:nvPr/>
        </p:nvPicPr>
        <p:blipFill>
          <a:blip r:embed="rId6" cstate="print"/>
          <a:srcRect t="22222"/>
          <a:stretch>
            <a:fillRect/>
          </a:stretch>
        </p:blipFill>
        <p:spPr bwMode="auto">
          <a:xfrm>
            <a:off x="857224" y="621752"/>
            <a:ext cx="2643206" cy="2741102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C:\Users\Егор\Desktop\88888\IMG_20200317_155150.jpg"/>
          <p:cNvPicPr>
            <a:picLocks noChangeAspect="1" noChangeArrowheads="1"/>
          </p:cNvPicPr>
          <p:nvPr/>
        </p:nvPicPr>
        <p:blipFill>
          <a:blip r:embed="rId7" cstate="print"/>
          <a:srcRect t="25424"/>
          <a:stretch>
            <a:fillRect/>
          </a:stretch>
        </p:blipFill>
        <p:spPr bwMode="auto">
          <a:xfrm>
            <a:off x="857224" y="3714752"/>
            <a:ext cx="2661066" cy="2646026"/>
          </a:xfrm>
          <a:prstGeom prst="roundRect">
            <a:avLst>
              <a:gd name="adj" fmla="val 16667"/>
            </a:avLst>
          </a:prstGeom>
          <a:ln w="28575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3248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857232"/>
            <a:ext cx="457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Что за месяц на дворе –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Смотрим мы в календаре</a:t>
            </a:r>
            <a:r>
              <a:rPr lang="ru-RU" sz="2800" b="1" i="1" dirty="0" smtClean="0">
                <a:solidFill>
                  <a:srgbClr val="7030A0"/>
                </a:solidFill>
              </a:rPr>
              <a:t>. 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7164" y="-730299"/>
            <a:ext cx="57943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7267" y="406351"/>
            <a:ext cx="57943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57262" y="3402086"/>
            <a:ext cx="4181103" cy="106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5755866"/>
            <a:ext cx="4320480" cy="110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IMG_20200313_1607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214554"/>
            <a:ext cx="3643320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_20200313_160934.jpg"/>
          <p:cNvPicPr>
            <a:picLocks noChangeAspect="1"/>
          </p:cNvPicPr>
          <p:nvPr/>
        </p:nvPicPr>
        <p:blipFill>
          <a:blip r:embed="rId5" cstate="print"/>
          <a:srcRect t="8654" b="14903"/>
          <a:stretch>
            <a:fillRect/>
          </a:stretch>
        </p:blipFill>
        <p:spPr>
          <a:xfrm>
            <a:off x="227764" y="214290"/>
            <a:ext cx="4415656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54156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754687"/>
            <a:ext cx="4164359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794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91491" y="3538035"/>
            <a:ext cx="4201706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4102" y="-838757"/>
            <a:ext cx="5794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357686" y="1500174"/>
            <a:ext cx="4000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Есть в нашей группе место-чудо, где каждый день мы узнаем, о Родине, о многих людях, среди которых мы живем.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E:\фото для группы\IMG_20200313_1728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3946949" cy="5262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5718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288" y="81855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Мы играем целый день,</a:t>
            </a:r>
          </a:p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Целый день играть не лень.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4248472" cy="108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65304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19172" y="2269112"/>
            <a:ext cx="4039195" cy="103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40682">
            <a:off x="7667775" y="5054357"/>
            <a:ext cx="2268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IMG_20200313_155410.jpg"/>
          <p:cNvPicPr>
            <a:picLocks noChangeAspect="1"/>
          </p:cNvPicPr>
          <p:nvPr/>
        </p:nvPicPr>
        <p:blipFill>
          <a:blip r:embed="rId4" cstate="print"/>
          <a:srcRect l="8442" t="24999" b="5357"/>
          <a:stretch>
            <a:fillRect/>
          </a:stretch>
        </p:blipFill>
        <p:spPr>
          <a:xfrm>
            <a:off x="5857884" y="214290"/>
            <a:ext cx="3099290" cy="3143272"/>
          </a:xfrm>
          <a:prstGeom prst="roundRect">
            <a:avLst>
              <a:gd name="adj" fmla="val 16667"/>
            </a:avLst>
          </a:prstGeom>
          <a:ln w="28575"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IMG_20200313_1557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2928934"/>
            <a:ext cx="3148225" cy="3760391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IMG_20200313_162045.jpg"/>
          <p:cNvPicPr>
            <a:picLocks noChangeAspect="1"/>
          </p:cNvPicPr>
          <p:nvPr/>
        </p:nvPicPr>
        <p:blipFill>
          <a:blip r:embed="rId6" cstate="print"/>
          <a:srcRect b="15384"/>
          <a:stretch>
            <a:fillRect/>
          </a:stretch>
        </p:blipFill>
        <p:spPr>
          <a:xfrm>
            <a:off x="5857884" y="3500438"/>
            <a:ext cx="3065321" cy="3211308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7038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7706" y="5779993"/>
            <a:ext cx="4320480" cy="110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69774" y="3852383"/>
            <a:ext cx="3790271" cy="96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094" y="-844550"/>
            <a:ext cx="5794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794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5918" y="214290"/>
            <a:ext cx="628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В группе куклы не скучают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Там музыкальный уголок.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В нем дети громко танцуют,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Трясется даже потолок! 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13" name="Рисунок 12" descr="IMG_20200313_162256.jpg"/>
          <p:cNvPicPr>
            <a:picLocks noChangeAspect="1"/>
          </p:cNvPicPr>
          <p:nvPr/>
        </p:nvPicPr>
        <p:blipFill>
          <a:blip r:embed="rId5" cstate="print"/>
          <a:srcRect t="11170" b="12234"/>
          <a:stretch>
            <a:fillRect/>
          </a:stretch>
        </p:blipFill>
        <p:spPr>
          <a:xfrm>
            <a:off x="4714876" y="2285992"/>
            <a:ext cx="3357568" cy="3429024"/>
          </a:xfrm>
          <a:prstGeom prst="rect">
            <a:avLst/>
          </a:prstGeom>
        </p:spPr>
      </p:pic>
      <p:pic>
        <p:nvPicPr>
          <p:cNvPr id="14" name="Рисунок 13" descr="IMG_20200313_162332.jpg"/>
          <p:cNvPicPr>
            <a:picLocks noChangeAspect="1"/>
          </p:cNvPicPr>
          <p:nvPr/>
        </p:nvPicPr>
        <p:blipFill>
          <a:blip r:embed="rId6" cstate="print"/>
          <a:srcRect t="19500"/>
          <a:stretch>
            <a:fillRect/>
          </a:stretch>
        </p:blipFill>
        <p:spPr>
          <a:xfrm>
            <a:off x="357158" y="2285992"/>
            <a:ext cx="3971225" cy="42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983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7706" y="5779993"/>
            <a:ext cx="4320480" cy="110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69774" y="3852383"/>
            <a:ext cx="3790271" cy="96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094" y="-844550"/>
            <a:ext cx="5794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794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3438" y="285728"/>
            <a:ext cx="5027699" cy="1928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На полках книг у нас не счесть.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Разных народов сказки есть.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Нам воспитатель их читает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Каждый из нас себя героем представляет!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13" name="Рисунок 12" descr="IMG_20200313_1730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642918"/>
            <a:ext cx="3214710" cy="4737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IMG_20200313_1733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2571744"/>
            <a:ext cx="3929090" cy="3357586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798349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319</Words>
  <Application>Microsoft Office PowerPoint</Application>
  <PresentationFormat>Экран (4:3)</PresentationFormat>
  <Paragraphs>67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</dc:creator>
  <cp:lastModifiedBy>Егор</cp:lastModifiedBy>
  <cp:revision>85</cp:revision>
  <dcterms:created xsi:type="dcterms:W3CDTF">2013-10-25T17:04:18Z</dcterms:created>
  <dcterms:modified xsi:type="dcterms:W3CDTF">2020-03-17T17:24:44Z</dcterms:modified>
</cp:coreProperties>
</file>