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65" r:id="rId6"/>
    <p:sldId id="259" r:id="rId7"/>
    <p:sldId id="260" r:id="rId8"/>
    <p:sldId id="261" r:id="rId9"/>
    <p:sldId id="262" r:id="rId10"/>
    <p:sldId id="275" r:id="rId11"/>
    <p:sldId id="263" r:id="rId12"/>
    <p:sldId id="266" r:id="rId13"/>
    <p:sldId id="267" r:id="rId14"/>
    <p:sldId id="278" r:id="rId15"/>
    <p:sldId id="268" r:id="rId16"/>
    <p:sldId id="269" r:id="rId17"/>
    <p:sldId id="271" r:id="rId18"/>
    <p:sldId id="273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3" autoAdjust="0"/>
    <p:restoredTop sz="94707" autoAdjust="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&#1045;&#1082;&#1072;&#1090;&#1088;&#1080;&#1085;&#1072;\Desktop\&#1044;&#1077;&#1090;&#1080;-_&#1044;&#1080;&#1085;&#1100;-&#1076;&#1080;&#1085;&#1100;%252C%20&#1076;&#1077;&#1090;&#1089;&#1082;&#1080;&#1081;%20&#1089;&#1072;&#1076;%2521_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013176"/>
            <a:ext cx="6524128" cy="1152128"/>
          </a:xfrm>
        </p:spPr>
        <p:txBody>
          <a:bodyPr>
            <a:normAutofit fontScale="90000"/>
          </a:bodyPr>
          <a:lstStyle/>
          <a:p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8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200" i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22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4149080"/>
            <a:ext cx="7920880" cy="270892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есть на свете,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нравится детям,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звучит там всегда детский смех.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тебя приласкают и слегла поругают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так много забав и потех!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катерина\Desktop\img_2052_w273_h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124744"/>
            <a:ext cx="5184576" cy="2991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23728" y="548680"/>
            <a:ext cx="5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МДОУ  «Детский сад  № 42» города Ярославля </a:t>
            </a:r>
          </a:p>
          <a:p>
            <a:endParaRPr lang="ru-RU" dirty="0"/>
          </a:p>
        </p:txBody>
      </p:sp>
      <p:pic>
        <p:nvPicPr>
          <p:cNvPr id="8" name="Дети-_Динь-динь%2C детский сад%21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strips dir="ru"/>
    <p:sndAc>
      <p:stSnd>
        <p:snd r:embed="rId3" name="Дети-_Динь-динь%2C детский сад%21_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1928802"/>
            <a:ext cx="3500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latin typeface="Bahnschrift SemiBold" pitchFamily="34" charset="0"/>
            </a:endParaRPr>
          </a:p>
          <a:p>
            <a:endParaRPr lang="ru-RU" sz="2000" dirty="0" smtClean="0">
              <a:solidFill>
                <a:srgbClr val="C00000"/>
              </a:solidFill>
              <a:latin typeface="Bahnschrift SemiBold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  <a:t>Вот спортивный уголок</a:t>
            </a:r>
            <a:b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  <a:t>Здесь мы тренируемся.</a:t>
            </a:r>
            <a:b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  <a:t>Приходите на часок</a:t>
            </a:r>
            <a:b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  <a:t>В наш спортивный уголок.</a:t>
            </a:r>
            <a:b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  <a:t>Упражнения с друзьями</a:t>
            </a:r>
            <a:b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Bahnschrift SemiBold" pitchFamily="34" charset="0"/>
              </a:rPr>
              <a:t>Выполняйте вместе с нами!</a:t>
            </a:r>
            <a:endParaRPr lang="ru-RU" sz="2000" dirty="0"/>
          </a:p>
        </p:txBody>
      </p:sp>
      <p:sp>
        <p:nvSpPr>
          <p:cNvPr id="10" name="Пятно 1 9"/>
          <p:cNvSpPr/>
          <p:nvPr/>
        </p:nvSpPr>
        <p:spPr>
          <a:xfrm>
            <a:off x="928662" y="0"/>
            <a:ext cx="7143800" cy="1914508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Спортивный уголок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20200316_180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7785" y="1785926"/>
            <a:ext cx="3804055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IMG_20200316_1746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792288" y="2910683"/>
            <a:ext cx="2422522" cy="18168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Рисунок 6" descr="IMG_20200316_174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349336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316_1746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500174"/>
            <a:ext cx="2786082" cy="371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000364" y="5000636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Мы с фигурами знакомы.</a:t>
            </a:r>
          </a:p>
          <a:p>
            <a:r>
              <a:rPr lang="ru-RU" sz="2000" b="1" i="1" dirty="0" smtClean="0"/>
              <a:t> Про цифры много узнаём.</a:t>
            </a:r>
          </a:p>
          <a:p>
            <a:r>
              <a:rPr lang="ru-RU" sz="2000" b="1" i="1" dirty="0" smtClean="0"/>
              <a:t> И математики законы</a:t>
            </a:r>
          </a:p>
          <a:p>
            <a:r>
              <a:rPr lang="ru-RU" sz="2000" b="1" i="1" dirty="0" smtClean="0"/>
              <a:t> Постигать не устаём!</a:t>
            </a:r>
            <a:endParaRPr lang="ru-RU" sz="2000" b="1" i="1" dirty="0"/>
          </a:p>
        </p:txBody>
      </p:sp>
      <p:sp>
        <p:nvSpPr>
          <p:cNvPr id="12" name="Пятно 1 11"/>
          <p:cNvSpPr/>
          <p:nvPr/>
        </p:nvSpPr>
        <p:spPr>
          <a:xfrm>
            <a:off x="1428728" y="142852"/>
            <a:ext cx="7500990" cy="1500198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Учебная зона</a:t>
            </a:r>
          </a:p>
        </p:txBody>
      </p:sp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Рисунок 5" descr="IMG_20200316_17351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1875" b="21875"/>
          <a:stretch>
            <a:fillRect/>
          </a:stretch>
        </p:blipFill>
        <p:spPr>
          <a:xfrm>
            <a:off x="214282" y="1928802"/>
            <a:ext cx="4438643" cy="332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0316_173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643050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ятно 1 7"/>
          <p:cNvSpPr/>
          <p:nvPr/>
        </p:nvSpPr>
        <p:spPr>
          <a:xfrm>
            <a:off x="1428728" y="142852"/>
            <a:ext cx="7500990" cy="1500198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Речевой уголок</a:t>
            </a:r>
          </a:p>
        </p:txBody>
      </p:sp>
    </p:spTree>
  </p:cSld>
  <p:clrMapOvr>
    <a:masterClrMapping/>
  </p:clrMapOvr>
  <p:transition spd="slow" advClick="0" advTm="3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Рисунок 8" descr="IMG_20200317_153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64329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00312_171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81219"/>
            <a:ext cx="3357586" cy="447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072066" y="2071678"/>
            <a:ext cx="428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Очень мы театры любим, </a:t>
            </a:r>
            <a:br>
              <a:rPr lang="ru-RU" sz="2000" b="1" i="1" dirty="0" smtClean="0"/>
            </a:br>
            <a:r>
              <a:rPr lang="ru-RU" sz="2000" b="1" i="1" dirty="0" smtClean="0"/>
              <a:t>Круглый год мы с ними дружим:</a:t>
            </a:r>
            <a:br>
              <a:rPr lang="ru-RU" sz="2000" b="1" i="1" dirty="0" smtClean="0"/>
            </a:br>
            <a:r>
              <a:rPr lang="ru-RU" sz="2000" b="1" i="1" dirty="0" smtClean="0"/>
              <a:t>В нашей группе все актеры,</a:t>
            </a:r>
            <a:br>
              <a:rPr lang="ru-RU" sz="2000" b="1" i="1" dirty="0" smtClean="0"/>
            </a:br>
            <a:r>
              <a:rPr lang="ru-RU" sz="2000" b="1" i="1" dirty="0" smtClean="0"/>
              <a:t>Кукловоды и танцоры.</a:t>
            </a:r>
            <a:endParaRPr lang="ru-RU" sz="20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8596" y="1142984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Колокольчики звенят, </a:t>
            </a:r>
            <a:br>
              <a:rPr lang="ru-RU" sz="2000" b="1" i="1" dirty="0" smtClean="0"/>
            </a:br>
            <a:r>
              <a:rPr lang="ru-RU" sz="2000" b="1" i="1" dirty="0" smtClean="0"/>
              <a:t>Барабанчики гремят, </a:t>
            </a:r>
            <a:br>
              <a:rPr lang="ru-RU" sz="2000" b="1" i="1" dirty="0" smtClean="0"/>
            </a:br>
            <a:r>
              <a:rPr lang="ru-RU" sz="2000" b="1" i="1" dirty="0" smtClean="0"/>
              <a:t>Маракасы, дудки, бубны, </a:t>
            </a:r>
            <a:br>
              <a:rPr lang="ru-RU" sz="2000" b="1" i="1" dirty="0" smtClean="0"/>
            </a:br>
            <a:r>
              <a:rPr lang="ru-RU" sz="2000" b="1" i="1" dirty="0" smtClean="0"/>
              <a:t>Строим музыкальный лад.</a:t>
            </a:r>
            <a:endParaRPr lang="ru-RU" sz="2000" b="1" i="1" dirty="0"/>
          </a:p>
        </p:txBody>
      </p:sp>
      <p:sp>
        <p:nvSpPr>
          <p:cNvPr id="17" name="Пятно 1 16"/>
          <p:cNvSpPr/>
          <p:nvPr/>
        </p:nvSpPr>
        <p:spPr>
          <a:xfrm>
            <a:off x="1428696" y="142852"/>
            <a:ext cx="7715304" cy="1643074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Музыкально-театральный уголок</a:t>
            </a:r>
          </a:p>
        </p:txBody>
      </p:sp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Рисунок 7" descr="IMG_20200316_180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928802"/>
            <a:ext cx="3571900" cy="476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ятно 1 5"/>
          <p:cNvSpPr/>
          <p:nvPr/>
        </p:nvSpPr>
        <p:spPr>
          <a:xfrm>
            <a:off x="1428696" y="142852"/>
            <a:ext cx="7715304" cy="1643074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Уголок дежурства по столовой</a:t>
            </a: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IMG_20190402_173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4686"/>
            <a:ext cx="485775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00312_1716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57166"/>
            <a:ext cx="3714758" cy="495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-облако 13"/>
          <p:cNvSpPr/>
          <p:nvPr/>
        </p:nvSpPr>
        <p:spPr>
          <a:xfrm>
            <a:off x="0" y="0"/>
            <a:ext cx="4929190" cy="1500174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В игры разные играем,</a:t>
            </a:r>
          </a:p>
          <a:p>
            <a:r>
              <a:rPr lang="ru-RU" sz="2000" b="1" dirty="0" smtClean="0"/>
              <a:t>Всех с собою приглашаем!</a:t>
            </a:r>
          </a:p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57158" y="1928802"/>
            <a:ext cx="4071966" cy="1071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Любим в магазин играть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Рисунок 7" descr="IMG_20200312_170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375560" cy="583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28596" y="2500306"/>
            <a:ext cx="45005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парикмахерской шикарной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весь нужный инструмент, 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Тушь, помада, и румяна.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Вам сделают прически 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Покороче, подлинней.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Приходите к нам скорей!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7158" y="500042"/>
            <a:ext cx="4071966" cy="17145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Любим в парикмахерскую играть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Рисунок 8" descr="IMG_20200312_171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1904967"/>
            <a:ext cx="3714777" cy="49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00312_1715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285860"/>
            <a:ext cx="3643320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 11"/>
          <p:cNvSpPr/>
          <p:nvPr/>
        </p:nvSpPr>
        <p:spPr>
          <a:xfrm>
            <a:off x="857224" y="500042"/>
            <a:ext cx="4071966" cy="1071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Любим в семью играть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Рисунок 8" descr="IMG_20200317_152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38079"/>
            <a:ext cx="3643338" cy="485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0317_152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3714728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00317_1528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33" y="2285991"/>
            <a:ext cx="3196883" cy="426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 11"/>
          <p:cNvSpPr/>
          <p:nvPr/>
        </p:nvSpPr>
        <p:spPr>
          <a:xfrm>
            <a:off x="500034" y="571480"/>
            <a:ext cx="4071966" cy="1071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Любим в больницу играть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Рисунок 6" descr="IMG_20200313_083841.jpg"/>
          <p:cNvPicPr>
            <a:picLocks noChangeAspect="1"/>
          </p:cNvPicPr>
          <p:nvPr/>
        </p:nvPicPr>
        <p:blipFill>
          <a:blip r:embed="rId3" cstate="print"/>
          <a:srcRect t="21875" b="21875"/>
          <a:stretch>
            <a:fillRect/>
          </a:stretch>
        </p:blipFill>
        <p:spPr>
          <a:xfrm>
            <a:off x="4143372" y="1571612"/>
            <a:ext cx="500062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4282" y="2357430"/>
            <a:ext cx="428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Группу всю мы показали, </a:t>
            </a:r>
            <a:br>
              <a:rPr lang="ru-RU" sz="2400" dirty="0" smtClean="0"/>
            </a:br>
            <a:r>
              <a:rPr lang="ru-RU" sz="2400" dirty="0" smtClean="0"/>
              <a:t>О себе все рассказали. </a:t>
            </a:r>
            <a:br>
              <a:rPr lang="ru-RU" sz="2400" dirty="0" smtClean="0"/>
            </a:br>
            <a:r>
              <a:rPr lang="ru-RU" sz="2400" dirty="0" smtClean="0"/>
              <a:t>Вас в гости снова будем ждать, </a:t>
            </a:r>
            <a:br>
              <a:rPr lang="ru-RU" sz="2400" dirty="0" smtClean="0"/>
            </a:br>
            <a:r>
              <a:rPr lang="ru-RU" sz="2400" dirty="0" smtClean="0"/>
              <a:t>Нам есть еще, что показать.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4414" y="857232"/>
            <a:ext cx="6874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i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СПАСИБО ЗА ВНИМАНИЕ!</a:t>
            </a:r>
            <a:endParaRPr lang="ru-RU" sz="4800" i="1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5255"/>
            <a:ext cx="9144000" cy="73432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0"/>
            <a:ext cx="806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 комбинированного вида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№ 1 «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Умнички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умные и смелые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 деле все умелые ,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 девиз – не унывать,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пройти и все понять!»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В нашей группе самые веселые и смелые мальчики, и самые красивые и умные девочки!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C:\Users\Екатерина\Desktop\25117840-kids-and-rainb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93096"/>
            <a:ext cx="7200800" cy="25649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214290"/>
            <a:ext cx="842493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Всегда с детьми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Воспитатели группы: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Волченкова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Ольга Ивановна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Бахвалова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Екатерина Ивановна</a:t>
            </a: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 пускают маму в сад? Не грусти, приятель.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Вместо мамы у ребят в группе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ВОСПИТАТЕЛЬ!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Нам семья вторая – группа, здесь игрушки и уют,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 скучать и плакать глупо, мамы вечером придут.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Игры, песни очень кстати подобрал нам воспитатель.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группе весело у нас, каждый день и каждый час!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-666fa60e4dec04b7451572e59bbd6ef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714488"/>
            <a:ext cx="3015657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00318_070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500174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786" y="5286388"/>
            <a:ext cx="3251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Младший воспитатель: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Колгашкина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Марина Сергеевна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57620" y="1142984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Учитель-логопед:</a:t>
            </a:r>
          </a:p>
          <a:p>
            <a:pPr algn="r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Силивакина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Ольга Валерьевна</a:t>
            </a:r>
          </a:p>
        </p:txBody>
      </p:sp>
      <p:pic>
        <p:nvPicPr>
          <p:cNvPr id="12" name="Рисунок 11" descr="IMG-38ebc23e550600e48dcc7224475441d6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2000240"/>
            <a:ext cx="2856790" cy="428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5844731555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381405"/>
            <a:ext cx="2714644" cy="4831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 descr="C:\Users\Екатерина\Desktop\рамка-етей-ети-ма-ьчики-и-евушки-усмехаясь-и-развевая-53739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704710"/>
            <a:ext cx="9865096" cy="75627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43808" y="2492896"/>
            <a:ext cx="38502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нашей очень интересно!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Хотим мы провести для Вас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экскурсию все вместе.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двери в сказку открываем,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нашу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группу приглашаем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IMG_20200313_0935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0800000" flipV="1">
            <a:off x="539552" y="397695"/>
            <a:ext cx="37444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 это – наша </a:t>
            </a:r>
            <a:r>
              <a:rPr lang="ru-RU" sz="2000" b="1" dirty="0" smtClean="0"/>
              <a:t>раздевалка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ru-RU" sz="2000" dirty="0" smtClean="0"/>
              <a:t>Хранит одежду всех детей.</a:t>
            </a:r>
          </a:p>
          <a:p>
            <a:endParaRPr lang="ru-RU" sz="2000" dirty="0" smtClean="0"/>
          </a:p>
          <a:p>
            <a:r>
              <a:rPr lang="ru-RU" sz="2000" i="1" dirty="0" smtClean="0"/>
              <a:t>В раздевалке шкафчики. </a:t>
            </a:r>
          </a:p>
          <a:p>
            <a:r>
              <a:rPr lang="ru-RU" sz="2000" i="1" dirty="0" smtClean="0"/>
              <a:t>В них пальто и шарфики,</a:t>
            </a:r>
          </a:p>
          <a:p>
            <a:r>
              <a:rPr lang="ru-RU" sz="2000" i="1" dirty="0" smtClean="0"/>
              <a:t>Туфли, шапочки, ботинки, </a:t>
            </a:r>
          </a:p>
          <a:p>
            <a:r>
              <a:rPr lang="ru-RU" sz="2000" i="1" dirty="0" smtClean="0"/>
              <a:t>А на шкафчиках картинки:</a:t>
            </a:r>
          </a:p>
          <a:p>
            <a:r>
              <a:rPr lang="ru-RU" sz="2000" i="1" dirty="0" smtClean="0"/>
              <a:t>Знаю я зачем картинки! </a:t>
            </a:r>
          </a:p>
          <a:p>
            <a:r>
              <a:rPr lang="ru-RU" sz="2000" i="1" dirty="0" smtClean="0"/>
              <a:t>Чтоб не путали ботинки,</a:t>
            </a:r>
          </a:p>
          <a:p>
            <a:r>
              <a:rPr lang="ru-RU" sz="2000" i="1" dirty="0" smtClean="0"/>
              <a:t>Туфли, шапочки, пальтишки </a:t>
            </a:r>
          </a:p>
          <a:p>
            <a:r>
              <a:rPr lang="ru-RU" sz="2000" i="1" dirty="0" smtClean="0"/>
              <a:t>Ани, Саши и Иришки.</a:t>
            </a:r>
          </a:p>
          <a:p>
            <a:endParaRPr lang="ru-RU" dirty="0"/>
          </a:p>
        </p:txBody>
      </p:sp>
      <p:pic>
        <p:nvPicPr>
          <p:cNvPr id="4098" name="Picture 2" descr="C:\Users\Екатерина\Desktop\оформление группы\IMG_20200313_093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39986"/>
            <a:ext cx="3500461" cy="301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00313_0935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714356"/>
            <a:ext cx="4000510" cy="533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IMG_20200313_0839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476672"/>
            <a:ext cx="855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</a:t>
            </a:r>
            <a:r>
              <a:rPr lang="ru-RU" b="1" i="1" dirty="0" smtClean="0"/>
              <a:t> раздевалке </a:t>
            </a:r>
            <a:r>
              <a:rPr lang="ru-RU" dirty="0" smtClean="0"/>
              <a:t>оформлены красочные информационные стенды с необходимой информацией для родителей , выставки детского  творчества </a:t>
            </a:r>
          </a:p>
          <a:p>
            <a:endParaRPr lang="ru-RU" dirty="0"/>
          </a:p>
        </p:txBody>
      </p:sp>
      <p:pic>
        <p:nvPicPr>
          <p:cNvPr id="6147" name="Picture 3" descr="C:\Users\Екатерина\Desktop\оформление группы\IMG_20200313_093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124744"/>
            <a:ext cx="2267744" cy="268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Екатерина\Desktop\оформление группы\IMG_20200313_0934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2448272" cy="277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00313_0934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2158" y="3861048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00313_0934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124744"/>
            <a:ext cx="203169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20200313_0839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3785659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IMG_20200316_1649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5214942" y="3820915"/>
            <a:ext cx="3199612" cy="239970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7" y="285728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Bahnschrift SemiBold" pitchFamily="34" charset="0"/>
              </a:rPr>
              <a:t>Предметно-пространственная среда нашей группы.</a:t>
            </a:r>
          </a:p>
        </p:txBody>
      </p:sp>
      <p:pic>
        <p:nvPicPr>
          <p:cNvPr id="8" name="Рисунок 7" descr="IMG_20200316_164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357430"/>
            <a:ext cx="2999636" cy="399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316_1649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3143248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0316_1649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762264"/>
            <a:ext cx="2857488" cy="380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ятно 1 12"/>
          <p:cNvSpPr/>
          <p:nvPr/>
        </p:nvSpPr>
        <p:spPr>
          <a:xfrm>
            <a:off x="1000100" y="928670"/>
            <a:ext cx="6000792" cy="1785950"/>
          </a:xfrm>
          <a:prstGeom prst="irregularSeal1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Уголок конструирования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Рисунок 7" descr="IMG_20200316_16543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1875" b="21875"/>
          <a:stretch>
            <a:fillRect/>
          </a:stretch>
        </p:blipFill>
        <p:spPr>
          <a:xfrm>
            <a:off x="142844" y="3013971"/>
            <a:ext cx="4631647" cy="384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316_165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857472"/>
            <a:ext cx="321471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2143116"/>
            <a:ext cx="80010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Bahnschrift SemiBold" pitchFamily="34" charset="0"/>
              </a:rPr>
              <a:t>И уголок природы есть, в нем много интересного – </a:t>
            </a:r>
            <a:r>
              <a:rPr lang="ru-RU" sz="2000" i="1" dirty="0" err="1" smtClean="0">
                <a:solidFill>
                  <a:schemeClr val="accent4">
                    <a:lumMod val="50000"/>
                  </a:schemeClr>
                </a:solidFill>
                <a:latin typeface="Bahnschrift SemiBold" pitchFamily="34" charset="0"/>
              </a:rPr>
              <a:t>несчесть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Bahnschrift SemiBold" pitchFamily="34" charset="0"/>
              </a:rPr>
              <a:t>.</a:t>
            </a:r>
          </a:p>
          <a:p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Bahnschrift SemiBold" pitchFamily="34" charset="0"/>
              </a:rPr>
              <a:t>Мир природы познаем, бережливыми растем.</a:t>
            </a:r>
          </a:p>
          <a:p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1500166" y="285728"/>
            <a:ext cx="5429288" cy="1414466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Уголок природы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241</Words>
  <Application>Microsoft Office PowerPoint</Application>
  <PresentationFormat>Экран (4:3)</PresentationFormat>
  <Paragraphs>86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Детский сад, детский сад – для ребят, как шоколад.  Приходи сюда скорей, здесь найдешь своих друзей. </dc:title>
  <dc:creator>Екатерина</dc:creator>
  <cp:lastModifiedBy>Екатрина</cp:lastModifiedBy>
  <cp:revision>47</cp:revision>
  <dcterms:created xsi:type="dcterms:W3CDTF">2020-03-16T06:32:43Z</dcterms:created>
  <dcterms:modified xsi:type="dcterms:W3CDTF">2020-03-18T05:07:00Z</dcterms:modified>
</cp:coreProperties>
</file>