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88" r:id="rId4"/>
    <p:sldId id="258" r:id="rId5"/>
    <p:sldId id="259" r:id="rId6"/>
    <p:sldId id="291" r:id="rId7"/>
    <p:sldId id="292" r:id="rId8"/>
    <p:sldId id="261" r:id="rId9"/>
    <p:sldId id="293" r:id="rId10"/>
    <p:sldId id="260" r:id="rId11"/>
    <p:sldId id="262" r:id="rId12"/>
    <p:sldId id="285" r:id="rId13"/>
    <p:sldId id="294" r:id="rId14"/>
    <p:sldId id="286" r:id="rId15"/>
    <p:sldId id="263" r:id="rId16"/>
    <p:sldId id="264" r:id="rId17"/>
    <p:sldId id="265" r:id="rId18"/>
    <p:sldId id="287" r:id="rId19"/>
    <p:sldId id="284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87814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B8A7-52EF-4F32-876F-3278C648BE1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82865-07DC-4AC7-8DD6-8710F1392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0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82865-07DC-4AC7-8DD6-8710F1392AC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82865-07DC-4AC7-8DD6-8710F1392AC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58204" cy="2654296"/>
          </a:xfrm>
        </p:spPr>
        <p:txBody>
          <a:bodyPr>
            <a:noAutofit/>
          </a:bodyPr>
          <a:lstStyle/>
          <a:p>
            <a:pPr algn="ctr">
              <a:lnSpc>
                <a:spcPct val="14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Использование нетрадиционного математического материала с детьми дошкольного возраста.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8130" name="Picture 2" descr="http://aura-dione.ru/gallery/images/2247323_detskie-kartinki-po-matemat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5225756" cy="292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Следующий метод используемый в работе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«логико-конструктивный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 использованием счётных палочек, палочек от мороженого, сухих деревянных палочек или веточек и конструктора.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https://botan.cc/prepod/_bloks/pic/tb4jyym-028.jpg"/>
          <p:cNvPicPr>
            <a:picLocks noChangeAspect="1" noChangeArrowheads="1"/>
          </p:cNvPicPr>
          <p:nvPr/>
        </p:nvPicPr>
        <p:blipFill>
          <a:blip r:embed="rId2" cstate="print"/>
          <a:srcRect l="50633" t="53797" r="1266" b="3481"/>
          <a:stretch>
            <a:fillRect/>
          </a:stretch>
        </p:blipFill>
        <p:spPr bwMode="auto">
          <a:xfrm>
            <a:off x="6156176" y="2780928"/>
            <a:ext cx="2736304" cy="1944216"/>
          </a:xfrm>
          <a:prstGeom prst="rect">
            <a:avLst/>
          </a:prstGeom>
          <a:noFill/>
        </p:spPr>
      </p:pic>
      <p:pic>
        <p:nvPicPr>
          <p:cNvPr id="40966" name="Picture 6" descr="http://www.maam.ru/upload/blogs/detsad-207684-1395568773.jpg"/>
          <p:cNvPicPr>
            <a:picLocks noChangeAspect="1" noChangeArrowheads="1"/>
          </p:cNvPicPr>
          <p:nvPr/>
        </p:nvPicPr>
        <p:blipFill>
          <a:blip r:embed="rId3" cstate="print"/>
          <a:srcRect b="12148"/>
          <a:stretch>
            <a:fillRect/>
          </a:stretch>
        </p:blipFill>
        <p:spPr bwMode="auto">
          <a:xfrm>
            <a:off x="323528" y="3404170"/>
            <a:ext cx="3672408" cy="2401094"/>
          </a:xfrm>
          <a:prstGeom prst="rect">
            <a:avLst/>
          </a:prstGeom>
          <a:noFill/>
        </p:spPr>
      </p:pic>
      <p:pic>
        <p:nvPicPr>
          <p:cNvPr id="40962" name="Picture 2" descr="https://botan.cc/prepod/_bloks/pic/tb4jyym-028.jpg"/>
          <p:cNvPicPr>
            <a:picLocks noChangeAspect="1" noChangeArrowheads="1"/>
          </p:cNvPicPr>
          <p:nvPr/>
        </p:nvPicPr>
        <p:blipFill>
          <a:blip r:embed="rId2" cstate="print"/>
          <a:srcRect l="1261" t="3152" r="50829" b="52720"/>
          <a:stretch>
            <a:fillRect/>
          </a:stretch>
        </p:blipFill>
        <p:spPr bwMode="auto">
          <a:xfrm>
            <a:off x="3779912" y="4509120"/>
            <a:ext cx="2885464" cy="2126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848872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Формирования математических представлений формируется при использовании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фольклорного метода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Дошкольник включается в решение целого ряда сложных математических задач, учится рассуждать, логически мыслить, аргументировать ход своих рассуждений.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skazkidetskie.ru/wp-content/uploads/2017/05/teremok.1.jpg"/>
          <p:cNvPicPr>
            <a:picLocks noChangeAspect="1" noChangeArrowheads="1"/>
          </p:cNvPicPr>
          <p:nvPr/>
        </p:nvPicPr>
        <p:blipFill>
          <a:blip r:embed="rId2" cstate="print"/>
          <a:srcRect b="10162"/>
          <a:stretch>
            <a:fillRect/>
          </a:stretch>
        </p:blipFill>
        <p:spPr bwMode="auto">
          <a:xfrm>
            <a:off x="611560" y="3861048"/>
            <a:ext cx="4182590" cy="2592288"/>
          </a:xfrm>
          <a:prstGeom prst="rect">
            <a:avLst/>
          </a:prstGeom>
          <a:noFill/>
        </p:spPr>
      </p:pic>
      <p:pic>
        <p:nvPicPr>
          <p:cNvPr id="39940" name="Picture 4" descr="http://letopisi.org/images/3/3c/%D0%A1%D0%BA%D0%B0%D0%B7%D0%BA%D0%B0_%D0%BA%D0%BE%D0%BB%D0%BE%D0%B1%D0%BE%D0%BA_%D0%9A%D0%B8%D0%BC_%D0%9C%D0%B0%D0%BA%D1%81%D0%B8%D0%BC.jpg"/>
          <p:cNvPicPr>
            <a:picLocks noChangeAspect="1" noChangeArrowheads="1"/>
          </p:cNvPicPr>
          <p:nvPr/>
        </p:nvPicPr>
        <p:blipFill>
          <a:blip r:embed="rId3" cstate="print"/>
          <a:srcRect l="9072" r="11297" b="3910"/>
          <a:stretch>
            <a:fillRect/>
          </a:stretch>
        </p:blipFill>
        <p:spPr bwMode="auto">
          <a:xfrm>
            <a:off x="5220072" y="3861048"/>
            <a:ext cx="3024336" cy="2588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Интересная для детей игра с фигурами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Дьенеща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 геометрических фигур характеризуются четырьмя признаками: форма, цвет, величина, толщина.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764704"/>
            <a:ext cx="40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 системного анализа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www.i-igrushki.ru/upload/iblock/189/189793e28dadbfe5c08b9eafb80ce5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63094"/>
            <a:ext cx="4032448" cy="3096920"/>
          </a:xfrm>
          <a:prstGeom prst="rect">
            <a:avLst/>
          </a:prstGeom>
          <a:noFill/>
        </p:spPr>
      </p:pic>
      <p:pic>
        <p:nvPicPr>
          <p:cNvPr id="38916" name="Picture 4" descr="http://www.sveto.ru/images/dien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27/1300791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4568"/>
            <a:ext cx="9144000" cy="702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47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Метод сравнительного анализа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«Круги Эйлера» или «Игры с обручами» предшествует формированию одного из важнейших общеобразовательных умений – умение классифицировать объект и развивает логическое мышление дошкольников.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teachinginstyle.files.wordpress.com/2012/01/venn-diagram.jpg?w=300&amp;h=300"/>
          <p:cNvPicPr>
            <a:picLocks noChangeAspect="1" noChangeArrowheads="1"/>
          </p:cNvPicPr>
          <p:nvPr/>
        </p:nvPicPr>
        <p:blipFill>
          <a:blip r:embed="rId2" cstate="print"/>
          <a:srcRect l="13413" t="20160" r="14402" b="19361"/>
          <a:stretch>
            <a:fillRect/>
          </a:stretch>
        </p:blipFill>
        <p:spPr bwMode="auto">
          <a:xfrm>
            <a:off x="5364088" y="3501008"/>
            <a:ext cx="3409927" cy="2856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501008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учатся классифицировать предметы по 2 и 3 свойствам (цвет, величина, форма), размещать их в 4 и 8 областях, полученных от пересечения 2-х и 3-х кругов.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99288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современной дидактике ДОУ выделяются такие нетрадиционные формы: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- соревнования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(Выстраиваются на основе соревнования между детьми: кто быстрее назовёт, найдёт, определит, заметит и т. д.);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(Предполагает разделение детей на 2 подгруппы и проводится как математическая или литературная викторина);</a:t>
            </a:r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(Педагог входит в сюжетно-ролевую игру как равноправный партнёр, подсказывая сюжетную линию игры и решая, таким образом, задачи обучения);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(Когда ребёнок обучается, консультируясь у другого ребёнка);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взаимообучению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(Ребёнок-«консультант» обучает других детей сравнивать, классифицировать, обобщать);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4784"/>
            <a:ext cx="81758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типа «Следствие ведут знатоки»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(Работа со схемой, ориентировка по схеме с детективной сюжетной линией);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типа «Поле чудес»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(Проводится как игра «Поле чудес» для читающих детей);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Игры викторины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(Проводятся викторины с ответами на вопросы: Что? Где? Когда?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Развитие математических представлений встречается в разных видах деятельности.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2420888"/>
            <a:ext cx="8229600" cy="4248472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Игровой;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Коммуникативной;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Познавательно- исследовательской;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фольклора;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Конструирование из разного материала;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Изобразительной;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Музыкальной;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44824"/>
            <a:ext cx="8072494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нетрадиционных форм (занимательных игр и упражнений) способствует развитию мыслительных операций анализа, синтеза, обобщения. Внедрение в процесс ФЭМП у дошкольников инновационных, нетрадиционных форм работы активизирует познавательную деятельность детей, повышает их мотивацию, развивает самостоятельную, инициативную, активную личность ребенка.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136904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Детский сад выполняет важную функцию подготовки детей к школе.  От того, насколько качественно и своевременно будет подготовлен ребенок к школе, во многом зависит его обучение.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Дошкольник имеет  возрастные особенности: неустойчивое внимание, преобладание наглядно- образного мышления, повышенную двигательную активность, стремление к игровой активности, разнообразие познавательных интересов.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Для того чтобы поддерживать внимание детей ,необходима организация активной и интересной мыслительной деятельности. И в этом помогут нетрадиционные методы.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8877304" cy="235745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Обоснование эффективности использования нетрадиционных форм работы по математическому развитию детей.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Внедрить в практику работы с детьми нетрадиционные методы и приемы ФЭМП.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познавательную активность дошкольников, стимулировать к самовоспитанию.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      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Смысл использования нетрадиционных методов  заключается в том, чтобы стимулировать ребенка к самовоспитанию,  самообучению,  саморазвитию.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Задача взрослого – помочь организовать ему свою деятельность,  пойти собственным уникальным путем.</a:t>
            </a:r>
          </a:p>
          <a:p>
            <a:pPr algn="ctr"/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136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Перспективным методом обучения дошкольников математике на современном этапе является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моделирование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оно способствует усвоению предметных действий, лежащих в основе понятия числа. </a:t>
            </a:r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</p:txBody>
      </p:sp>
      <p:pic>
        <p:nvPicPr>
          <p:cNvPr id="44036" name="Picture 4" descr="https://img1.st.kloomba.com/img/used/2016/02/24/12/b/2193985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5112568" cy="333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6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DSC06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C06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720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SC06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"/>
            <a:ext cx="54166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современных методов обучения математике являются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эксперименты и опыты: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определение объема воды;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определение массы;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определение зависимости количества от расстояния. </a:t>
            </a:r>
          </a:p>
        </p:txBody>
      </p:sp>
      <p:pic>
        <p:nvPicPr>
          <p:cNvPr id="41986" name="Picture 2" descr="http://images.myshared.ru/6/597746/slide_2.jpg"/>
          <p:cNvPicPr>
            <a:picLocks noChangeAspect="1" noChangeArrowheads="1"/>
          </p:cNvPicPr>
          <p:nvPr/>
        </p:nvPicPr>
        <p:blipFill>
          <a:blip r:embed="rId2" cstate="print"/>
          <a:srcRect t="17301" b="2040"/>
          <a:stretch>
            <a:fillRect/>
          </a:stretch>
        </p:blipFill>
        <p:spPr bwMode="auto">
          <a:xfrm>
            <a:off x="2123728" y="4005064"/>
            <a:ext cx="4824536" cy="256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83/94/83094374_ff7b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215106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</TotalTime>
  <Words>484</Words>
  <Application>Microsoft Office PowerPoint</Application>
  <PresentationFormat>Экран (4:3)</PresentationFormat>
  <Paragraphs>57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Использование нетрадиционного математического материала с детьми дошкольного возраста.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математических представлений встречается в разных видах деятельности.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нетрадиционного математического материала с детьми дошкольного возраста.</dc:title>
  <dc:creator>Егор</dc:creator>
  <cp:lastModifiedBy>Вова</cp:lastModifiedBy>
  <cp:revision>70</cp:revision>
  <dcterms:created xsi:type="dcterms:W3CDTF">2017-11-06T18:07:11Z</dcterms:created>
  <dcterms:modified xsi:type="dcterms:W3CDTF">2017-12-16T18:19:59Z</dcterms:modified>
</cp:coreProperties>
</file>