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6" r:id="rId7"/>
    <p:sldId id="268" r:id="rId8"/>
    <p:sldId id="269" r:id="rId9"/>
    <p:sldId id="261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Родительское собрание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Егор\Desktop\профессииНовая папка (3)\28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268760"/>
            <a:ext cx="7000924" cy="525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47363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Экскурсия на пищеблок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gor\Desktop\Новая папка (2)\m_HKIUtaae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1"/>
            <a:ext cx="4878542" cy="650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48318" y="1124744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Во время экскурсии на кухню </a:t>
            </a:r>
            <a:r>
              <a:rPr lang="ru-RU" sz="2000" smtClean="0"/>
              <a:t>детского сада, </a:t>
            </a:r>
            <a:r>
              <a:rPr lang="ru-RU" sz="2000" dirty="0" smtClean="0"/>
              <a:t>дети получили яркие впечатления,  знания и конкретные представления о настоящей работе в конкретной отрасли.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55968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90972" y="40466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Экскурсия в прачечную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gor\Desktop\Новая папка (2)\emOh82xcN2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1439"/>
            <a:ext cx="291632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Egor\Desktop\Новая папка (2)\JXvJLnNuHY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893291" cy="385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gor\Desktop\Новая папка (2)\X4Yx8e7uZo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628800"/>
            <a:ext cx="2806064" cy="374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06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Детство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удивительная страна! Можно мечтать о своем будущем, например,  кем быть? Свою мечту можно воплотить 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играх – сегодня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парикмахер, завтра строитель и даже президент. Уже в возрасте 4 лет ребенок способен ответить на вопрос: Кем бы он хотел быть?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гор\Desktop\профессииНовая папка (3)\57377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47664" y="1772816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Некоторые родители считают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что определиться с будущей профессией можно и в школе. Но многие методисты считают, что основные понятия закладываются в раннем детстве. В этот период ребенок, как губка впитывает всю информацию из вне. Чем больше ребенок впитает информации и чем она разнообразней, тем легче ему будет сделать в будущем свой решающий выбор, который определит его жизнь.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гор\Desktop\профессииНовая папка (3)\img2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239953"/>
            <a:ext cx="7215238" cy="4618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57163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Младший дошкольный возраст 3-4 года. На данном этапе воспитатель только начинает формировать представления об отдельных видах труда, а также о самых простых трудовых операциях. Задача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– научиться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выделять труд взрослого человека, как особую деятельность, которая направлена на заботу об окружающем.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гор\Desktop\профессииНовая папка (3)\337832_9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55272" y="1928802"/>
            <a:ext cx="463345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85736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Средний возраст 4-5 лет. На данном этапе дети должны получать первые представления о различных профессиях. Они должны научиться понимать мотивы труда, учить сравнивать разные профессии, то есть задача профориентации дошкольника 4-5 лет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подтолкнуть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к первому анализу профессий и поставить для себя первый акцент на том или ином виде труда.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гор\Desktop\профессииНовая папка (3)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0667" y="1988840"/>
            <a:ext cx="8044738" cy="4869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58204" cy="107157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Большое значение в формировании образа мира ребенка имеет игра. Именно в игре закладываются первые основы профессиональной деятельности. В игре есть возможность для формирования качеств личности : лидерство, ответственность за порученное дело, умение согласовывать свои действия с товарищем, справедливо решать спорные вопросы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074" name="Picture 2" descr="C:\Users\Егор\Desktop\профессииНовая папка (3)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14554"/>
            <a:ext cx="6034617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Игра «Для человека какой профессии это нужно?» Цель: расширять представления детей о предметах ,необходимых человеку определенной профессии.</a:t>
            </a:r>
            <a:endParaRPr lang="ru-RU" sz="2000" dirty="0"/>
          </a:p>
        </p:txBody>
      </p:sp>
      <p:pic>
        <p:nvPicPr>
          <p:cNvPr id="5122" name="Picture 2" descr="C:\Users\Егор\Desktop\профессииНовая папка (3)\13432041-medical-tools-Stock-Vector-doctor-nursing-to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1536722"/>
            <a:ext cx="3429023" cy="4589442"/>
          </a:xfrm>
          <a:prstGeom prst="rect">
            <a:avLst/>
          </a:prstGeom>
          <a:noFill/>
        </p:spPr>
      </p:pic>
      <p:pic>
        <p:nvPicPr>
          <p:cNvPr id="5123" name="Picture 3" descr="C:\Users\Егор\Desktop\профессииНовая папка (3)\f39cbcf15e8140107e4f8a86d8533df9_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00174"/>
            <a:ext cx="3571900" cy="4305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85818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«Кто где работает?»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Цель: </a:t>
            </a:r>
            <a:r>
              <a:rPr lang="ru-RU" sz="2000" dirty="0" smtClean="0"/>
              <a:t>уточнить представления детей о том, где работают люди разных профессий, как называется их рабочее место. Воспитатель – в детском саду; Учитель – в школе, повар – на кухне, столовой, кафе; врач – в больнице, </a:t>
            </a:r>
            <a:r>
              <a:rPr lang="ru-RU" sz="2000" dirty="0" err="1" smtClean="0"/>
              <a:t>поликлиннике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учитель – в школе;</a:t>
            </a:r>
            <a:br>
              <a:rPr lang="ru-RU" sz="2000" dirty="0" smtClean="0"/>
            </a:br>
            <a:r>
              <a:rPr lang="ru-RU" sz="2000" dirty="0" smtClean="0"/>
              <a:t>врач – в больнице, поликлинике, детском саду, школе;</a:t>
            </a:r>
            <a:br>
              <a:rPr lang="ru-RU" sz="2000" dirty="0" smtClean="0"/>
            </a:br>
            <a:r>
              <a:rPr lang="ru-RU" sz="2000" dirty="0" smtClean="0"/>
              <a:t>повар – в кухне, столовой, ресторане, кафе… и т.д.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6146" name="Picture 2" descr="C:\Users\Егор\Desktop\профессииНовая папка (3)\scrn_big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1757" y="1714488"/>
            <a:ext cx="6500485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2214578"/>
          </a:xfrm>
        </p:spPr>
        <p:txBody>
          <a:bodyPr/>
          <a:lstStyle/>
          <a:p>
            <a:endParaRPr lang="ru-RU"/>
          </a:p>
        </p:txBody>
      </p:sp>
      <p:pic>
        <p:nvPicPr>
          <p:cNvPr id="9218" name="Picture 2" descr="C:\Users\Егор\Desktop\профессииНовая папка (3)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771530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324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Родительское собрание</vt:lpstr>
      <vt:lpstr>Детство – удивительная страна! Можно мечтать о своем будущем, например,  кем быть? Свою мечту можно воплотить  в играх – сегодня парикмахер, завтра строитель и даже президент. Уже в возрасте 4 лет ребенок способен ответить на вопрос: Кем бы он хотел быть?</vt:lpstr>
      <vt:lpstr>Некоторые родители считают,  что определиться с будущей профессией можно и в школе. Но многие методисты считают, что основные понятия закладываются в раннем детстве. В этот период ребенок, как губка впитывает всю информацию из вне. Чем больше ребенок впитает информации и чем она разнообразней, тем легче ему будет сделать в будущем свой решающий выбор, который определит его жизнь.</vt:lpstr>
      <vt:lpstr>Младший дошкольный возраст 3-4 года. На данном этапе воспитатель только начинает формировать представления об отдельных видах труда, а также о самых простых трудовых операциях. Задача детей – научиться выделять труд взрослого человека, как особую деятельность, которая направлена на заботу об окружающем. </vt:lpstr>
      <vt:lpstr>Средний возраст 4-5 лет. На данном этапе дети должны получать первые представления о различных профессиях. Они должны научиться понимать мотивы труда, учить сравнивать разные профессии, то есть задача профориентации дошкольника 4-5 лет – подтолкнуть его к первому анализу профессий и поставить для себя первый акцент на том или ином виде труда. </vt:lpstr>
      <vt:lpstr>Большое значение в формировании образа мира ребенка имеет игра. Именно в игре закладываются первые основы профессиональной деятельности. В игре есть возможность для формирования качеств личности : лидерство, ответственность за порученное дело, умение согласовывать свои действия с товарищем, справедливо решать спорные вопросы.</vt:lpstr>
      <vt:lpstr>Игра «Для человека какой профессии это нужно?» Цель: расширять представления детей о предметах ,необходимых человеку определенной профессии.</vt:lpstr>
      <vt:lpstr>«Кто где работает?» Цель: уточнить представления детей о том, где работают люди разных профессий, как называется их рабочее место. Воспитатель – в детском саду; Учитель – в школе, повар – на кухне, столовой, кафе; врач – в больнице, поликлиннике. учитель – в школе; врач – в больнице, поликлинике, детском саду, школе; повар – в кухне, столовой, ресторане, кафе… и т.д. </vt:lpstr>
      <vt:lpstr>Слайд 9</vt:lpstr>
      <vt:lpstr>Экскурсия на пищеблок</vt:lpstr>
      <vt:lpstr>Экскурсия в прачечную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Егор</dc:creator>
  <cp:lastModifiedBy>пк</cp:lastModifiedBy>
  <cp:revision>37</cp:revision>
  <dcterms:created xsi:type="dcterms:W3CDTF">2019-02-11T19:11:35Z</dcterms:created>
  <dcterms:modified xsi:type="dcterms:W3CDTF">2019-02-13T15:21:57Z</dcterms:modified>
</cp:coreProperties>
</file>