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835B-73A1-415B-8974-8E775D5BCE1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CF3E4-864D-4736-97B4-64E16ED49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835B-73A1-415B-8974-8E775D5BCE1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CF3E4-864D-4736-97B4-64E16ED49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835B-73A1-415B-8974-8E775D5BCE1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CF3E4-864D-4736-97B4-64E16ED49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835B-73A1-415B-8974-8E775D5BCE1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CF3E4-864D-4736-97B4-64E16ED49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835B-73A1-415B-8974-8E775D5BCE1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CF3E4-864D-4736-97B4-64E16ED49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835B-73A1-415B-8974-8E775D5BCE1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CF3E4-864D-4736-97B4-64E16ED49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835B-73A1-415B-8974-8E775D5BCE1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CF3E4-864D-4736-97B4-64E16ED49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835B-73A1-415B-8974-8E775D5BCE1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CF3E4-864D-4736-97B4-64E16ED49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835B-73A1-415B-8974-8E775D5BCE1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CF3E4-864D-4736-97B4-64E16ED49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835B-73A1-415B-8974-8E775D5BCE1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CF3E4-864D-4736-97B4-64E16ED49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835B-73A1-415B-8974-8E775D5BCE1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BCF3E4-864D-4736-97B4-64E16ED498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EE835B-73A1-415B-8974-8E775D5BCE1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BCF3E4-864D-4736-97B4-64E16ED4981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548680"/>
            <a:ext cx="3096344" cy="4968552"/>
          </a:xfrm>
        </p:spPr>
        <p:txBody>
          <a:bodyPr/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Ребёнок открывает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мир 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уголке природы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Группы №9</a:t>
            </a:r>
            <a:endParaRPr lang="ru-RU" sz="4800" dirty="0"/>
          </a:p>
        </p:txBody>
      </p:sp>
      <p:pic>
        <p:nvPicPr>
          <p:cNvPr id="14" name="Содержимое 13" descr="SS1027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1269" r="8436"/>
          <a:stretch>
            <a:fillRect/>
          </a:stretch>
        </p:blipFill>
        <p:spPr>
          <a:xfrm>
            <a:off x="4499992" y="809329"/>
            <a:ext cx="4104456" cy="6048671"/>
          </a:xfrm>
        </p:spPr>
      </p:pic>
      <p:sp>
        <p:nvSpPr>
          <p:cNvPr id="15" name="Прямоугольник 14"/>
          <p:cNvSpPr/>
          <p:nvPr/>
        </p:nvSpPr>
        <p:spPr>
          <a:xfrm>
            <a:off x="1104611" y="2967335"/>
            <a:ext cx="55556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 в уголке природы</a:t>
            </a:r>
            <a:endParaRPr lang="ru-RU" dirty="0"/>
          </a:p>
        </p:txBody>
      </p:sp>
      <p:pic>
        <p:nvPicPr>
          <p:cNvPr id="5" name="Содержимое 4" descr="SS1027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SS1027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Экологические игры.</a:t>
            </a:r>
            <a:br>
              <a:rPr lang="ru-RU" sz="4000" dirty="0" smtClean="0"/>
            </a:br>
            <a:r>
              <a:rPr lang="ru-RU" sz="4000" dirty="0" smtClean="0"/>
              <a:t>Обогащающие представления о мире </a:t>
            </a:r>
            <a:endParaRPr lang="ru-RU" sz="4000" dirty="0"/>
          </a:p>
        </p:txBody>
      </p:sp>
      <p:pic>
        <p:nvPicPr>
          <p:cNvPr id="7" name="Содержимое 6" descr="SS1027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8" name="Содержимое 7" descr="SS1027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 spd="slow" advClick="0" advTm="7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Широко используем формы и методы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/>
              <a:t>Прогулки.</a:t>
            </a:r>
            <a:br>
              <a:rPr lang="ru-RU" sz="1800" dirty="0" smtClean="0"/>
            </a:br>
            <a:r>
              <a:rPr lang="ru-RU" sz="1800" dirty="0" smtClean="0"/>
              <a:t>Обсуждения  с детьми правил безопасного поведения в природе.</a:t>
            </a:r>
            <a:br>
              <a:rPr lang="ru-RU" sz="1800" dirty="0" smtClean="0"/>
            </a:br>
            <a:r>
              <a:rPr lang="ru-RU" sz="1800" dirty="0" smtClean="0"/>
              <a:t>Труд на участке детского сада и в уголке природы.</a:t>
            </a:r>
            <a:br>
              <a:rPr lang="ru-RU" sz="1800" dirty="0" smtClean="0"/>
            </a:br>
            <a:r>
              <a:rPr lang="ru-RU" sz="1800" dirty="0" smtClean="0"/>
              <a:t>Экологические игры</a:t>
            </a:r>
            <a:br>
              <a:rPr lang="ru-RU" sz="1800" dirty="0" smtClean="0"/>
            </a:br>
            <a:r>
              <a:rPr lang="ru-RU" sz="1800" dirty="0" smtClean="0"/>
              <a:t>Рассматривание дидактических картинок и иллюстраций отображающих многообразие природного мира и его  красоту.</a:t>
            </a:r>
            <a:br>
              <a:rPr lang="ru-RU" sz="1800" dirty="0" smtClean="0"/>
            </a:br>
            <a:r>
              <a:rPr lang="ru-RU" sz="1800" dirty="0" smtClean="0"/>
              <a:t>Изготовление поделок из природных материалов </a:t>
            </a:r>
            <a:r>
              <a:rPr lang="ru-RU" sz="1800" dirty="0" err="1" smtClean="0"/>
              <a:t>материалов</a:t>
            </a:r>
            <a:r>
              <a:rPr lang="ru-RU" sz="1800" dirty="0" smtClean="0"/>
              <a:t> вместе с детьми.</a:t>
            </a:r>
            <a:endParaRPr lang="ru-RU" sz="1800" dirty="0"/>
          </a:p>
        </p:txBody>
      </p:sp>
      <p:pic>
        <p:nvPicPr>
          <p:cNvPr id="5" name="Содержимое 4" descr="SS1027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0837" r="26164" b="1817"/>
          <a:stretch>
            <a:fillRect/>
          </a:stretch>
        </p:blipFill>
        <p:spPr>
          <a:xfrm>
            <a:off x="4355976" y="836712"/>
            <a:ext cx="3327031" cy="6076743"/>
          </a:xfrm>
        </p:spPr>
      </p:pic>
    </p:spTree>
  </p:cSld>
  <p:clrMapOvr>
    <a:masterClrMapping/>
  </p:clrMapOvr>
  <p:transition spd="slow" advClick="0" advTm="7000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/>
              <a:t>Любим природу и радуемся общению с ней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SS1027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8" name="Содержимое 7" descr="SS1027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Исследуем природный мир и </a:t>
            </a:r>
            <a:br>
              <a:rPr lang="ru-RU" sz="3200" dirty="0" smtClean="0"/>
            </a:br>
            <a:r>
              <a:rPr lang="ru-RU" sz="3200" dirty="0" smtClean="0"/>
              <a:t>экспериментируем</a:t>
            </a:r>
            <a:endParaRPr lang="ru-RU" sz="3200" dirty="0"/>
          </a:p>
        </p:txBody>
      </p:sp>
      <p:pic>
        <p:nvPicPr>
          <p:cNvPr id="9" name="Содержимое 8" descr="SS1027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12" name="Содержимое 11" descr="SS1027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88840"/>
            <a:ext cx="4038600" cy="3663454"/>
          </a:xfrm>
        </p:spPr>
      </p:pic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Заботимся о растениях и животных</a:t>
            </a:r>
            <a:endParaRPr lang="ru-RU" sz="3600" dirty="0"/>
          </a:p>
        </p:txBody>
      </p:sp>
      <p:pic>
        <p:nvPicPr>
          <p:cNvPr id="5" name="Содержимое 4" descr="SS1027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7" name="Содержимое 6" descr="SS1027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ransition spd="slow" advClick="0" advTm="7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Прогулка</a:t>
            </a:r>
            <a:endParaRPr lang="ru-RU" dirty="0"/>
          </a:p>
        </p:txBody>
      </p:sp>
      <p:pic>
        <p:nvPicPr>
          <p:cNvPr id="8" name="Содержимое 7" descr="SS1027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9" name="Содержимое 8" descr="SS1027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ransition spd="slow" advClick="0" advTm="7000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Обсуждение правил поведения в природе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6" name="Содержимое 5" descr="SS1027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  <p:pic>
        <p:nvPicPr>
          <p:cNvPr id="8" name="Содержимое 7" descr="SS10271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</p:spTree>
  </p:cSld>
  <p:clrMapOvr>
    <a:masterClrMapping/>
  </p:clrMapOvr>
  <p:transition spd="slow" advClick="0" advTm="7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Дидактические картинки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      и ручной труд</a:t>
            </a:r>
            <a:endParaRPr lang="ru-RU" dirty="0"/>
          </a:p>
        </p:txBody>
      </p:sp>
      <p:pic>
        <p:nvPicPr>
          <p:cNvPr id="5" name="Содержимое 4" descr="SS1027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SS1027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 на участке</a:t>
            </a:r>
            <a:endParaRPr lang="ru-RU" dirty="0"/>
          </a:p>
        </p:txBody>
      </p:sp>
      <p:pic>
        <p:nvPicPr>
          <p:cNvPr id="5" name="Содержимое 4" descr="SS1027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Содержимое 5" descr="SS1027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45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Ребёнок открывает мир  в уголке природы Группы №9</vt:lpstr>
      <vt:lpstr>Широко используем формы и методы</vt:lpstr>
      <vt:lpstr>Любим природу и радуемся общению с ней.</vt:lpstr>
      <vt:lpstr>Исследуем природный мир и  экспериментируем</vt:lpstr>
      <vt:lpstr>Заботимся о растениях и животных</vt:lpstr>
      <vt:lpstr>Прогулка</vt:lpstr>
      <vt:lpstr>Обсуждение правил поведения в природе </vt:lpstr>
      <vt:lpstr>Дидактические картинки                  и ручной труд</vt:lpstr>
      <vt:lpstr>Труд на участке</vt:lpstr>
      <vt:lpstr>Труд в уголке природы</vt:lpstr>
      <vt:lpstr>Экологические игры. Обогащающие представления о мире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11</cp:revision>
  <dcterms:created xsi:type="dcterms:W3CDTF">2017-12-11T19:14:26Z</dcterms:created>
  <dcterms:modified xsi:type="dcterms:W3CDTF">2017-12-12T14:27:23Z</dcterms:modified>
</cp:coreProperties>
</file>