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6336704"/>
          </a:xfrm>
        </p:spPr>
        <p:txBody>
          <a:bodyPr>
            <a:normAutofit fontScale="92500" lnSpcReduction="10000"/>
          </a:bodyPr>
          <a:lstStyle/>
          <a:p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</a:p>
          <a:p>
            <a:endParaRPr lang="ru-RU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 – ролевой игры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</a:t>
            </a:r>
          </a:p>
          <a:p>
            <a:endParaRPr lang="ru-RU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Подготовили: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Феклина И.Г.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Маслова С.В.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 «Детский сад № 42»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Ярославль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Связь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образовательными областями: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</a:rPr>
              <a:t>- 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физическое</a:t>
            </a:r>
            <a:endParaRPr lang="ru-RU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</a:rPr>
              <a:t>социально-коммуникативное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</a:rPr>
              <a:t>познавательное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0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9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Методы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руководства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сюжетно-ролевой игры детей младшего дошкольного возраста.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1100" b="1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/>
              <a:t>- </a:t>
            </a:r>
            <a:r>
              <a:rPr lang="en-US" b="1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сполнение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воспитателем главной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воспитателя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ребенком;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образных игрушек;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ролевой игры с продолжением;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разыгрывание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детьми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воображаемых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ситуаций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86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Косвенные </a:t>
            </a:r>
            <a:r>
              <a:rPr lang="ru-RU" sz="3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приемы руководства </a:t>
            </a:r>
            <a:endParaRPr lang="ru-RU" sz="3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обновление </a:t>
            </a: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игровых </a:t>
            </a:r>
            <a:r>
              <a:rPr lang="ru-RU" sz="3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уголков; </a:t>
            </a:r>
            <a:endParaRPr lang="ru-RU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изменение </a:t>
            </a: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игровой среды; </a:t>
            </a:r>
            <a:endParaRPr lang="ru-RU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наблюдение</a:t>
            </a: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экскурсия; </a:t>
            </a:r>
            <a:endParaRPr lang="ru-RU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</a:t>
            </a: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воображаемой ситуации; </a:t>
            </a:r>
            <a:endParaRPr lang="ru-RU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объяснение </a:t>
            </a: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воображаемому радио или телевизору об открытии новых «больниц», «магазинов». </a:t>
            </a:r>
            <a:endParaRPr lang="ru-RU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5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наблюдения;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экскурсии;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встречи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людьми разных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профессий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8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</a:t>
            </a:r>
            <a:r>
              <a:rPr lang="ru-RU" sz="3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сюжетно-ролевой игры: </a:t>
            </a:r>
            <a:endParaRPr lang="ru-RU" sz="39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выбор игры;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определить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игры;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продумать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приемы и методы организации сюжетно-ролевой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игры;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изготовление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атрибутики;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наблюдение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за игрой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детей;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нализ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0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endParaRPr lang="en-US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5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5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педагогам:</a:t>
            </a:r>
          </a:p>
          <a:p>
            <a:pPr marL="0" lvl="0" indent="0" algn="ctr">
              <a:buNone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следуйте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главному девизу в жизни ребенка: играть с утра и до вечера везде, где позволяет обстановка, невзирая на обстоятельства окружающей жизни, которая запружена компьютерной завесой реальной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поначалу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воспитатели, подобны маякам, зовут детей в свои игры, а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впоследствии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воспитатели сами становятся участниками этих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побуждайте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 в ежедневной игровой и учебной деятельности самим придумывать сюжеты и правила к своим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играм;</a:t>
            </a:r>
          </a:p>
          <a:p>
            <a:pPr marL="0" lvl="0" indent="0"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благодаря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игре больше проникайте во внутренний мир ребенка, и вы узнаете много нового и интересного о ваших детях, что поможет вам сохранить отношения с ними в настоящем и будущем.</a:t>
            </a: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3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6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7632848" cy="5976664"/>
          </a:xfrm>
        </p:spPr>
        <p:txBody>
          <a:bodyPr>
            <a:normAutofit fontScale="92500"/>
          </a:bodyPr>
          <a:lstStyle/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 имеет в жизни ребенка такое же значение, как у взрослого деятельность – работа, служба. Каков ребенок в игре, таков во многом он будет и в работе, когда вырастет. Поэтому воспитание будущего деятеля происходит, прежде всего, в игре…» 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Макаренко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А. С. 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8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352928" cy="6120680"/>
          </a:xfrm>
        </p:spPr>
        <p:txBody>
          <a:bodyPr/>
          <a:lstStyle/>
          <a:p>
            <a:pPr algn="just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игры:</a:t>
            </a:r>
          </a:p>
          <a:p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основная форма проявления активности дошкольника, обогащающая его воображение и эмоциональный мир, пробуждающая творческие силы, развивающая навыки общения с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окружающими людьми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9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ФГОС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указывает на конкретные особенности игрового процесса дошкольника в зависимости от возрастной категории: 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младенческий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этап (два месяца — один год)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раннее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детство (один-три года)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дошкольный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(три — восемь лет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9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задачи игры Пункт 4.6 ФГОС ДО оговаривает важность развития игровой деятельности в становлении социально-нормативных основ поведения ребёнка, а также в повышении эффективности образовательного процесса: </a:t>
            </a:r>
            <a:endParaRPr lang="ru-RU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пробуждение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интереса </a:t>
            </a:r>
            <a:endParaRPr lang="ru-RU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самопознание и самореализация </a:t>
            </a:r>
            <a:endParaRPr lang="ru-RU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культуры сотрудничества </a:t>
            </a:r>
            <a:endParaRPr lang="ru-RU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коммуникативных навыков </a:t>
            </a:r>
            <a:endParaRPr lang="ru-RU" sz="3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игровая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терапия </a:t>
            </a:r>
            <a:b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4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организации: 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форма деятельности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ребёнка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азарт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следование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 игры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2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сюжетно-ролевой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игры: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соблюдение правил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социальный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мотив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эмоциональное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развитие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интеллекта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дошкольника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воображения 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творчества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развитие речи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2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Виды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сюжетно-ролевых игр: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бытовые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сюжеты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производственные и общественные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темы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патриотические темы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темы литературных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произведений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«Режиссерские»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8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endParaRPr lang="en-US" sz="1100" b="1" dirty="0" smtClean="0"/>
          </a:p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руководства 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сюжетно - ролевой игрой:</a:t>
            </a:r>
          </a:p>
          <a:p>
            <a:pPr marL="0" indent="0">
              <a:buNone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аблюдение воспитателя за игрой детей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еседа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детьми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совместное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планирование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9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396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Пластовы</dc:creator>
  <cp:lastModifiedBy>Пластовы</cp:lastModifiedBy>
  <cp:revision>12</cp:revision>
  <dcterms:created xsi:type="dcterms:W3CDTF">2019-10-28T18:05:37Z</dcterms:created>
  <dcterms:modified xsi:type="dcterms:W3CDTF">2019-10-29T17:50:29Z</dcterms:modified>
</cp:coreProperties>
</file>