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70" r:id="rId10"/>
    <p:sldId id="271" r:id="rId11"/>
    <p:sldId id="272" r:id="rId12"/>
    <p:sldId id="273" r:id="rId13"/>
    <p:sldId id="275" r:id="rId14"/>
    <p:sldId id="274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0808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</a:t>
            </a:r>
            <a:b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семьями воспитанников </a:t>
            </a:r>
            <a: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ФГОС</a:t>
            </a:r>
            <a:b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877" y="936702"/>
            <a:ext cx="8965581" cy="50626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marL="0" indent="0" algn="r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Иванова Ю.В.</a:t>
            </a:r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8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Педагогический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 (выявление мнений родителей) по вопросам воспитания и обучения, развития детей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запросов на образовательные услуги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удовлетворенность образовательными услугами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«Почтовый ящик» для родителей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сетевое взаимодействие педагогов и родителей на форуме сайта </a:t>
            </a:r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Информирование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сайт ДОУ (новости с мероприятий, объявления, консультации на сайте, форум – ответы на вопросы родителей, …)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наглядная информация на стендах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День открытых дверей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ежедневное общение с родителями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собрания (на начало и конец учебного года)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информационные листовки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газета ДОУ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2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Участие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управлении ДОУ и создании условий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работы родительского комитета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родителей в работе Попечительского совета ДОУ, Управляющего совета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родителей в оформлении РППС группы, участка (постройки из снега, привлечение родителей к изготовлению нестандартного спортивного инвентаря, музыкальных инструментов, костюмов, декораций)</a:t>
            </a:r>
          </a:p>
          <a:p>
            <a:pPr marL="0" indent="0">
              <a:buNone/>
            </a:pPr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2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взаимодействия педагогов 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на учебный год </a:t>
            </a:r>
            <a:b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492" y="2587083"/>
            <a:ext cx="8426509" cy="364644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Задачи взаимодействия педагога с семьями воспитанников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Мероприятия по направлениям взаимодействия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месяцам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Форма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перспективного плана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(таблица)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305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5327"/>
            <a:ext cx="8596668" cy="16850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педагога группы</a:t>
            </a:r>
            <a:b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вопросу взаимодействия с семьями воспитанников</a:t>
            </a:r>
            <a:b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9537184" cy="5128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1.Социальные паспорта семей. 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Социальный паспорт семей группы.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3.Перспективный план взаимодействия с семьями воспитанников на учебный год.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Календарные планы работы (графа взаимодействие с семьями).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Протоколы родительских собраний.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Планы работы родительского комитета.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Индивидуальные образовательные маршруты детей, отраженные в программах индивидуального развития с указанием функции родителей.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Аналитические справки по результатам анкетирования родителей по разным проблемам воспитания и развития детей.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Положения о конкурсах совместного творчества детей и родителей, протоколы и аналитические справки по результатам конкурсов.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Сценарии, конспекты совместных мероприятий с детьми и родителями. </a:t>
            </a:r>
            <a:endParaRPr lang="ru-RU" sz="19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Благодарности родителей, тетради отзывов.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 Материалы для наглядной информации в родительском уголке.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8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8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112" y="278780"/>
            <a:ext cx="8895112" cy="609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b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воспитанниками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Психолого-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Педагогическое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Совместная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 и родителей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Педагогический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Информирование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Участие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управлении ДОУ и создании условий в группе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219" y="839789"/>
            <a:ext cx="9161854" cy="8998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         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u="sng" dirty="0" smtClean="0">
                <a:solidFill>
                  <a:schemeClr val="accent2"/>
                </a:solidFill>
              </a:rPr>
              <a:t>-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использования: </a:t>
            </a:r>
            <a:r>
              <a:rPr lang="ru-RU" sz="3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семье в решении конкретных проблем в воспитании, развитии, обучении детей.</a:t>
            </a:r>
            <a:br>
              <a:rPr lang="ru-RU" sz="3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544" y="2238648"/>
            <a:ext cx="8596668" cy="388077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2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просвещение </a:t>
            </a:r>
          </a:p>
          <a:p>
            <a:pPr marL="0" indent="0">
              <a:buNone/>
            </a:pPr>
            <a:r>
              <a:rPr lang="ru-RU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использования: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возрастными и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психологическими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детей дошкольного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у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и знаний, практических умений и навыков воспитания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детей и родителей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r>
              <a:rPr lang="ru-RU" sz="31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использования: Вовлечение родителей в образовательный процесс. Установление эмоцио­нального контакта между педагогами, родителями, детьми.</a:t>
            </a:r>
            <a:br>
              <a:rPr lang="ru-RU" sz="3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494" y="2843561"/>
            <a:ext cx="8586438" cy="34234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мониторинг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использования: Выявление интересов, потребностей, запросов родителей, возможностей, уровня их педагогической грамотности, уровня удовлетворенности образовательными услугами ДОУ).</a:t>
            </a:r>
          </a:p>
          <a:p>
            <a:pPr marL="0" indent="0">
              <a:buNone/>
            </a:pP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32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32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использования: 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работой дошкольного учреждения, нормативно-правовыми документами, регламентирующими деятельность ДОУ, успехами, достижениями ребенка.</a:t>
            </a:r>
            <a:b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990" y="2205193"/>
            <a:ext cx="9202646" cy="45078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7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7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управлении ДОУ и создании условий в группе </a:t>
            </a:r>
            <a:endParaRPr lang="ru-RU" sz="6700" b="1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решение вопросов, связанных с образовательной деятельностью, реализацией образовательной программы ДОУ</a:t>
            </a:r>
            <a:endParaRPr lang="ru-RU" sz="44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осуществление контрольной деятельности (целевое использование бюджетных и внебюджетных средств), качество питания;</a:t>
            </a:r>
            <a:endParaRPr lang="ru-RU" sz="44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-координацию деятельности родительских комитетов групп, родителей</a:t>
            </a:r>
            <a:endParaRPr lang="ru-RU" sz="44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решение вопросов по совершенствованию материально-технической базы ДОУ, группы</a:t>
            </a:r>
            <a:endParaRPr lang="ru-RU" sz="44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взаимодействия с семьями воспитанников по основным направлениям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258403" cy="4530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Психолого-педагогическая поддержка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консультации специалистов по проблемам воспитания ребенка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дневники наблюдений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психолого-педагогические консилиумы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2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Педагогическое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94624"/>
            <a:ext cx="9224949" cy="5018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семейные клубы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встречи за круглым столом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тренинги с родителями (проводит психолог)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собрания (тематические)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семинары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конференции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мастер-классы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мини-собрания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педагогический брифинг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педагогическая гостиная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0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Совместная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 и родителей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946168" cy="431827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совместные семейные, спортивные праздники и досуги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совместные занятия с родителями и детьми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включение родителей в проектную деятельность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акции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выставки совместного творчества, 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конкуры (КВН, олимпиады, викторины)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проектная деятельность</a:t>
            </a:r>
          </a:p>
          <a:p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3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592</Words>
  <Application>Microsoft Office PowerPoint</Application>
  <PresentationFormat>Широкоэкранный</PresentationFormat>
  <Paragraphs>97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Грань</vt:lpstr>
      <vt:lpstr> Перспективный план  взаимодействия с семьями воспитанников  в соответствии ФГОС </vt:lpstr>
      <vt:lpstr>Презентация PowerPoint</vt:lpstr>
      <vt:lpstr>Направления взаимодействия с семьями воспитанниками </vt:lpstr>
      <vt:lpstr>          Психолого-педагогическая поддержка   Цели использования: Оказание помощи семье в решении конкретных проблем в воспитании, развитии, обучении детей. </vt:lpstr>
      <vt:lpstr> Совместная деятельность детей и родителей  Цели использования: Вовлечение родителей в образовательный процесс. Установление эмоцио­нального контакта между педагогами, родителями, детьми. </vt:lpstr>
      <vt:lpstr>                Информирование родителей  Цели использования: Ознакомление родителей с работой дошкольного учреждения, нормативно-правовыми документами, регламентирующими деятельность ДОУ, успехами, достижениями ребенка. </vt:lpstr>
      <vt:lpstr>Формы взаимодействия с семьями воспитанников по основным направлениям </vt:lpstr>
      <vt:lpstr>2. Педагогическое просвещение</vt:lpstr>
      <vt:lpstr>3. Совместная деятельность детей и родителей</vt:lpstr>
      <vt:lpstr>4. Педагогический мониторинг</vt:lpstr>
      <vt:lpstr>5. Информирование родителей</vt:lpstr>
      <vt:lpstr>6. Участие родителей в управлении ДОУ и создании условий </vt:lpstr>
      <vt:lpstr>Перспективный план взаимодействия педагогов группы с семьями воспитанников на учебный год  </vt:lpstr>
      <vt:lpstr>Документация педагога группы  по вопросу взаимодействия с семьями воспитанников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Иванов</dc:creator>
  <cp:lastModifiedBy>Александр Иванов</cp:lastModifiedBy>
  <cp:revision>24</cp:revision>
  <dcterms:created xsi:type="dcterms:W3CDTF">2018-10-07T19:48:22Z</dcterms:created>
  <dcterms:modified xsi:type="dcterms:W3CDTF">2019-02-03T12:55:06Z</dcterms:modified>
</cp:coreProperties>
</file>