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69" r:id="rId3"/>
    <p:sldId id="271" r:id="rId4"/>
    <p:sldId id="295" r:id="rId5"/>
    <p:sldId id="294" r:id="rId6"/>
    <p:sldId id="293" r:id="rId7"/>
    <p:sldId id="281" r:id="rId8"/>
    <p:sldId id="303" r:id="rId9"/>
    <p:sldId id="270" r:id="rId10"/>
    <p:sldId id="302" r:id="rId11"/>
    <p:sldId id="292" r:id="rId12"/>
    <p:sldId id="275" r:id="rId13"/>
    <p:sldId id="291" r:id="rId14"/>
    <p:sldId id="296" r:id="rId15"/>
    <p:sldId id="298" r:id="rId16"/>
    <p:sldId id="301" r:id="rId17"/>
    <p:sldId id="300" r:id="rId18"/>
    <p:sldId id="289" r:id="rId19"/>
    <p:sldId id="297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99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8660E-67D6-4414-9888-EA6EC908B8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4BE05-929C-4330-A1A4-1779A7A1B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BE05-929C-4330-A1A4-1779A7A1BC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2;&#1091;&#1079;&#1099;&#1082;&#1086;&#1090;&#1077;&#1088;&#1072;&#1087;&#1080;&#1103;%20&#1055;&#1086;&#1076;&#1075;&#1086;&#1090;&#1086;&#1074;&#1080;&#1083;&#1072;%20&#1043;&#1091;&#1089;&#1077;&#1074;&#1072;%20&#1052;.&#1040;\&#1044;&#1083;&#1103;%20&#1076;&#1091;&#1096;&#1080;%20&#1089;&#1082;&#1088;&#1080;&#1087;&#1082;&#1072;%20&#1055;.&#1048;.%20&#1063;&#1072;&#1081;&#1082;&#1086;&#1074;&#1089;&#1082;&#1080;&#1081;%20&#1042;&#1077;&#1089;&#1077;&#1085;&#1085;&#1077;&#1077;%20&#1086;&#1095;&#1072;&#1088;&#1086;&#1074;&#1072;&#1085;&#1080;&#1077;.mp4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f-journal.ru/wp-content/gallery/30/10518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2;&#1091;&#1079;&#1099;&#1082;&#1086;&#1090;&#1077;&#1088;&#1072;&#1087;&#1080;&#1103;%20&#1055;&#1086;&#1076;&#1075;&#1086;&#1090;&#1086;&#1074;&#1080;&#1083;&#1072;%20&#1043;&#1091;&#1089;&#1077;&#1074;&#1072;%20&#1052;.&#1040;\&#1040;.%20&#1042;&#1080;&#1074;&#1072;&#1083;&#1100;&#1076;&#1080;%20&#1052;&#1091;&#1079;&#1099;&#1082;&#1072;%20&#1089;&#1095;&#1072;&#1089;&#1090;&#1100;&#1103;%20&#1074;%20&#1089;&#1086;&#1074;&#1088;&#1077;&#1084;%20&#1086;&#1073;&#1088;&#1072;&#1073;&#1086;&#1090;&#1082;&#1077;%20&#1076;&#1083;&#1103;%20&#1087;&#1086;&#1076;&#1085;&#1103;&#1090;&#1080;&#1103;%20&#1085;&#1072;&#1089;&#1090;&#1088;&#1086;&#1077;&#1085;&#1080;&#1103;.mp4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2;&#1091;&#1079;&#1099;&#1082;&#1086;&#1090;&#1077;&#1088;&#1072;&#1087;&#1080;&#1103;%20&#1055;&#1086;&#1076;&#1075;&#1086;&#1090;&#1086;&#1074;&#1080;&#1083;&#1072;%20&#1043;&#1091;&#1089;&#1077;&#1074;&#1072;%20&#1052;.&#1040;\&#1048;&#1089;&#1094;&#1077;&#1083;&#1103;&#1102;&#1097;&#1072;&#1103;%20&#1084;&#1091;&#1079;&#1099;&#1082;&#1072;%20&#1056;&#1091;&#1096;&#1077;&#1083;&#1103;%20&#1041;&#1088;&#1072;&#1074;&#1086;.mp4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7;&#1082;\Desktop\&#1053;&#1077;&#1078;&#1085;&#1099;&#1081;%20&#1072;&#1088;&#1086;&#1084;&#1072;&#1090;%20&#1074;&#1077;&#1089;&#1085;&#1099;.&#1064;&#1086;&#1087;&#1077;&#1085;,%20&#1074;&#1072;&#1083;&#1100;&#1089;-&#1084;&#1091;&#1079;&#1099;&#1082;&#1086;&#1090;&#1077;&#1088;&#1072;&#1087;&#1080;&#1103;.mp4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2;&#1091;&#1079;&#1099;&#1082;&#1086;&#1090;&#1077;&#1088;&#1072;&#1087;&#1080;&#1103;%20&#1055;&#1086;&#1076;&#1075;&#1086;&#1090;&#1086;&#1074;&#1080;&#1083;&#1072;%20&#1043;&#1091;&#1089;&#1077;&#1074;&#1072;%20&#1052;.&#1040;\&#1057;&#1085;&#1103;&#1090;&#1080;&#1077;%20&#1085;&#1072;&#1087;&#1088;&#1103;&#1078;%20&#1050;.&#1057;&#1077;&#1085;-&#1057;&#1072;&#1085;&#1089;%20&#1051;&#1077;&#1073;&#1077;&#1076;&#1100;-%20&#1084;&#1091;&#1079;&#1099;&#1082;&#1086;&#1090;&#1077;&#1088;&#1072;&#1087;&#1080;&#1103;,%20&#1088;&#1077;&#1083;&#1072;&#1082;&#1089;&#1072;&#1094;&#1080;&#1103;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4401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Arial Black" pitchFamily="34" charset="0"/>
              </a:rPr>
              <a:t>МДОУ «Детский сад № 42»</a:t>
            </a:r>
            <a:r>
              <a:rPr lang="ru-RU" sz="2700" b="1" dirty="0" smtClean="0">
                <a:latin typeface="Arial Black" pitchFamily="34" charset="0"/>
              </a:rPr>
              <a:t/>
            </a:r>
            <a:br>
              <a:rPr lang="ru-RU" sz="2700" b="1" dirty="0" smtClean="0">
                <a:latin typeface="Arial Black" pitchFamily="34" charset="0"/>
              </a:rPr>
            </a:br>
            <a:r>
              <a:rPr lang="ru-RU" sz="3200" b="1" dirty="0" smtClean="0">
                <a:latin typeface="Arial Black" pitchFamily="34" charset="0"/>
              </a:rPr>
              <a:t>Семинар-практикум (для педагогов)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9654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600" dirty="0" smtClean="0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ru-RU" sz="4600" b="1" dirty="0" smtClean="0">
                <a:solidFill>
                  <a:schemeClr val="tx2"/>
                </a:solidFill>
                <a:latin typeface="Arial Black" pitchFamily="34" charset="0"/>
              </a:rPr>
              <a:t>Снятие </a:t>
            </a:r>
            <a:r>
              <a:rPr lang="ru-RU" sz="4600" b="1" dirty="0" err="1" smtClean="0">
                <a:solidFill>
                  <a:schemeClr val="tx2"/>
                </a:solidFill>
                <a:latin typeface="Arial Black" pitchFamily="34" charset="0"/>
              </a:rPr>
              <a:t>психоэмоционального</a:t>
            </a:r>
            <a:r>
              <a:rPr lang="ru-RU" sz="4600" b="1" dirty="0" smtClean="0">
                <a:solidFill>
                  <a:schemeClr val="tx2"/>
                </a:solidFill>
                <a:latin typeface="Arial Black" pitchFamily="34" charset="0"/>
              </a:rPr>
              <a:t> напряжения с использованием музыкотерапии».</a:t>
            </a:r>
          </a:p>
          <a:p>
            <a:pPr algn="ctr">
              <a:buNone/>
            </a:pPr>
            <a:endParaRPr lang="ru-RU" sz="4500" dirty="0" smtClean="0"/>
          </a:p>
          <a:p>
            <a:pPr algn="r">
              <a:buNone/>
            </a:pPr>
            <a:r>
              <a:rPr lang="ru-RU" sz="4500" b="1" dirty="0" smtClean="0"/>
              <a:t>	     		</a:t>
            </a:r>
            <a:r>
              <a:rPr lang="ru-RU" sz="4000" b="1" dirty="0" smtClean="0"/>
              <a:t>Подготовила</a:t>
            </a:r>
            <a:r>
              <a:rPr lang="ru-RU" sz="4000" b="1" smtClean="0"/>
              <a:t>: музыкальный </a:t>
            </a:r>
            <a:r>
              <a:rPr lang="ru-RU" sz="4000" b="1" dirty="0" smtClean="0"/>
              <a:t>руководитель Гусева М.А.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						Г. Ярославль     7.02. 2018г.</a:t>
            </a:r>
            <a:endParaRPr lang="ru-RU" b="1" dirty="0"/>
          </a:p>
        </p:txBody>
      </p:sp>
      <p:pic>
        <p:nvPicPr>
          <p:cNvPr id="8" name="Рисунок 7" descr="Музыкотерап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Для души скрипка П.И. Чайковский Весеннее очаровани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57166"/>
            <a:ext cx="9144000" cy="5965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05464" cy="864096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4000" b="1" u="sng" dirty="0" smtClean="0">
                <a:solidFill>
                  <a:schemeClr val="tx2"/>
                </a:solidFill>
                <a:cs typeface="Times New Roman" pitchFamily="18" charset="0"/>
              </a:rPr>
              <a:t>Виды музыкотерапии.</a:t>
            </a:r>
            <a:r>
              <a:rPr lang="ru-RU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cs typeface="Times New Roman" pitchFamily="18" charset="0"/>
              </a:rPr>
              <a:t>Музыкотерапия подразделяется на два вида воздействия: </a:t>
            </a:r>
            <a:r>
              <a:rPr lang="ru-RU" sz="3100" b="1" dirty="0" smtClean="0">
                <a:solidFill>
                  <a:srgbClr val="FF0000"/>
                </a:solidFill>
                <a:cs typeface="Times New Roman" pitchFamily="18" charset="0"/>
              </a:rPr>
              <a:t>психологическое и физиологическое.</a:t>
            </a:r>
            <a:r>
              <a:rPr lang="ru-RU" sz="31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100" b="1" dirty="0" smtClean="0">
                <a:cs typeface="Times New Roman" pitchFamily="18" charset="0"/>
              </a:rPr>
              <a:t>Музыкотерапия может быть двух видов:</a:t>
            </a:r>
            <a:r>
              <a:rPr lang="ru-RU" sz="31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cs typeface="Times New Roman" pitchFamily="18" charset="0"/>
              </a:rPr>
              <a:t>индивидуальная и групповая.</a:t>
            </a:r>
            <a:endParaRPr lang="ru-RU" sz="3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Эдмон Дантес\Desktop\Музыкотерапия\МОЙ СЕМИНАР - практикум\Картинки\картинка 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8076989" cy="336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Формы музыкотерапии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Активна музыкотерапия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– это воспроизведение музыки с помощью музыкальных инструментов или собственного голоса, танца.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Пассивная музыкотерапия (рецептивная)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– это процесс слушания, восприятия музыки с психотерапевтической целью.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Интегративная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музыкотерапия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– это  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музыкоцветотерапия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(синтез музыки и цвета),</a:t>
            </a:r>
          </a:p>
          <a:p>
            <a:pPr>
              <a:buNone/>
            </a:pPr>
            <a:r>
              <a:rPr lang="ru-RU" sz="2800" b="1" dirty="0" err="1" smtClean="0">
                <a:latin typeface="+mj-lt"/>
                <a:cs typeface="Times New Roman" pitchFamily="18" charset="0"/>
              </a:rPr>
              <a:t>Музыкоизотерапия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(синтез музыки и зрительного восприятия шедевров мировой живописи)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0527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Три этапа музыкотерапии.</a:t>
            </a:r>
            <a:endParaRPr lang="ru-RU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81236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+mj-lt"/>
                <a:cs typeface="BrowalliaUPC" pitchFamily="34" charset="-34"/>
              </a:rPr>
              <a:t>Этап первый.</a:t>
            </a:r>
          </a:p>
          <a:p>
            <a:pPr>
              <a:buNone/>
            </a:pPr>
            <a:r>
              <a:rPr lang="ru-RU" sz="2800" b="1" dirty="0" smtClean="0">
                <a:latin typeface="+mj-lt"/>
                <a:cs typeface="BrowalliaUPC" pitchFamily="34" charset="-34"/>
              </a:rPr>
              <a:t>Первая мелодия должна соответствовать</a:t>
            </a:r>
          </a:p>
          <a:p>
            <a:pPr>
              <a:buNone/>
            </a:pPr>
            <a:r>
              <a:rPr lang="ru-RU" sz="2800" b="1" dirty="0" smtClean="0">
                <a:latin typeface="+mj-lt"/>
                <a:cs typeface="BrowalliaUPC" pitchFamily="34" charset="-34"/>
              </a:rPr>
              <a:t>настроению человека</a:t>
            </a:r>
            <a:r>
              <a:rPr lang="ru-RU" dirty="0" smtClean="0">
                <a:latin typeface="+mj-lt"/>
                <a:cs typeface="BrowalliaUPC" pitchFamily="34" charset="-34"/>
              </a:rPr>
              <a:t>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+mj-lt"/>
                <a:cs typeface="BrowalliaUPC" pitchFamily="34" charset="-34"/>
              </a:rPr>
              <a:t>Этап второй.</a:t>
            </a:r>
          </a:p>
          <a:p>
            <a:pPr>
              <a:buNone/>
            </a:pPr>
            <a:r>
              <a:rPr lang="ru-RU" sz="2800" b="1" dirty="0" smtClean="0">
                <a:latin typeface="+mj-lt"/>
                <a:cs typeface="BrowalliaUPC" pitchFamily="34" charset="-34"/>
              </a:rPr>
              <a:t>Вторая мелодия должна быть светлой, воздушной, вселяющей надежду и дарующей утешение.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  <a:latin typeface="+mj-lt"/>
                <a:cs typeface="BrowalliaUPC" pitchFamily="34" charset="-34"/>
              </a:rPr>
              <a:t>Этап третий.</a:t>
            </a:r>
          </a:p>
          <a:p>
            <a:pPr>
              <a:buNone/>
            </a:pPr>
            <a:r>
              <a:rPr lang="ru-RU" sz="2800" b="1" dirty="0" smtClean="0">
                <a:latin typeface="+mj-lt"/>
                <a:cs typeface="BrowalliaUPC" pitchFamily="34" charset="-34"/>
              </a:rPr>
              <a:t>Последняя мелодия должна вселять уверенность в своих силах, укреплять твёрдость духа.</a:t>
            </a:r>
          </a:p>
          <a:p>
            <a:pPr>
              <a:buNone/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Композиторы и здоровье человека.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Эдмон Дантес\Desktop\Mozart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2160240" cy="2734721"/>
          </a:xfrm>
          <a:prstGeom prst="rect">
            <a:avLst/>
          </a:prstGeom>
          <a:noFill/>
        </p:spPr>
      </p:pic>
      <p:pic>
        <p:nvPicPr>
          <p:cNvPr id="1027" name="Picture 3" descr="C:\Users\Эдмон Дантес\Desktop\0_50f9e2_8ba65da6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22327"/>
            <a:ext cx="2263709" cy="2722697"/>
          </a:xfrm>
          <a:prstGeom prst="rect">
            <a:avLst/>
          </a:prstGeom>
          <a:noFill/>
        </p:spPr>
      </p:pic>
      <p:pic>
        <p:nvPicPr>
          <p:cNvPr id="1028" name="Picture 4" descr="C:\Users\Эдмон Дантес\Desktop\160165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09053"/>
            <a:ext cx="2016224" cy="2616291"/>
          </a:xfrm>
          <a:prstGeom prst="rect">
            <a:avLst/>
          </a:prstGeom>
          <a:noFill/>
        </p:spPr>
      </p:pic>
      <p:pic>
        <p:nvPicPr>
          <p:cNvPr id="1029" name="Picture 5" descr="C:\Users\Эдмон Дантес\Desktop\0024-011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5" y="3933056"/>
            <a:ext cx="2088233" cy="2664296"/>
          </a:xfrm>
          <a:prstGeom prst="rect">
            <a:avLst/>
          </a:prstGeom>
          <a:noFill/>
        </p:spPr>
      </p:pic>
      <p:pic>
        <p:nvPicPr>
          <p:cNvPr id="11" name="Рисунок 10" descr="C:\Users\Эдмон Дантес\Desktop\slide_23.jpg"/>
          <p:cNvPicPr/>
          <p:nvPr/>
        </p:nvPicPr>
        <p:blipFill>
          <a:blip r:embed="rId7" cstate="print"/>
          <a:srcRect l="22608" t="2778" r="27044" b="19872"/>
          <a:stretch>
            <a:fillRect/>
          </a:stretch>
        </p:blipFill>
        <p:spPr bwMode="auto">
          <a:xfrm>
            <a:off x="5724128" y="980728"/>
            <a:ext cx="22155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Эдмон Дантес\Desktop\7ab716354432ee12f19b58c60471093b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980728"/>
            <a:ext cx="1956255" cy="2602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5112568" cy="576064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C00000"/>
                </a:solidFill>
                <a:cs typeface="Times New Roman" pitchFamily="18" charset="0"/>
              </a:rPr>
              <a:t>Эффект Моцарта</a:t>
            </a:r>
            <a:r>
              <a:rPr lang="ru-RU" sz="3100" u="sng" dirty="0" smtClean="0">
                <a:cs typeface="Times New Roman" pitchFamily="18" charset="0"/>
              </a:rPr>
              <a:t>.</a:t>
            </a:r>
            <a:r>
              <a:rPr lang="ru-RU" sz="2700" u="sng" dirty="0" smtClean="0">
                <a:cs typeface="Times New Roman" pitchFamily="18" charset="0"/>
              </a:rPr>
              <a:t/>
            </a:r>
            <a:br>
              <a:rPr lang="ru-RU" sz="2700" u="sng" dirty="0" smtClean="0">
                <a:cs typeface="Times New Roman" pitchFamily="18" charset="0"/>
              </a:rPr>
            </a:br>
            <a:r>
              <a:rPr lang="ru-RU" sz="2700" dirty="0" smtClean="0">
                <a:cs typeface="Times New Roman" pitchFamily="18" charset="0"/>
              </a:rPr>
              <a:t/>
            </a:r>
            <a:br>
              <a:rPr lang="ru-RU" sz="2700" dirty="0" smtClean="0">
                <a:cs typeface="Times New Roman" pitchFamily="18" charset="0"/>
              </a:rPr>
            </a:br>
            <a:r>
              <a:rPr lang="ru-RU" sz="2700" b="1" dirty="0" smtClean="0">
                <a:cs typeface="Times New Roman" pitchFamily="18" charset="0"/>
              </a:rPr>
              <a:t>Музыка Вольфганга Амадея Моцарта способствует развитию умственных способностей у детей, мобилизует возможности мозга, облегчает его работу, способствует повышению уровня интеллекта учащегося. Объясняют такой эффект тем, что интервал, продолжительностью в полминуты, который выдерживается в музыке этого композитора соответствует характеру биотоков головного мозга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Эдмон Дантес\Desktop\Mozart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5828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964488" cy="57606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Музыкотерапия в домашних условиях.</a:t>
            </a: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Создайте благоприятную атмосферу.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Мелодия должна вам нравиться.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Выберите для себя удобное положение.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Следите за громкостью звука.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Начинать сеансы музыкотерапии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рекомендуют с 10 минут и доводить до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получаса.</a:t>
            </a:r>
            <a: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1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429000"/>
            <a:ext cx="8784976" cy="432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Музыкотерапия"/>
          <p:cNvPicPr/>
          <p:nvPr/>
        </p:nvPicPr>
        <p:blipFill>
          <a:blip r:embed="rId3" cstate="print"/>
          <a:srcRect t="17881" r="26576"/>
          <a:stretch>
            <a:fillRect/>
          </a:stretch>
        </p:blipFill>
        <p:spPr bwMode="auto">
          <a:xfrm>
            <a:off x="251520" y="4221088"/>
            <a:ext cx="27363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Музыкотерапия">
            <a:hlinkClick r:id="rId4" tooltip="&quot;&quot;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149081"/>
            <a:ext cx="306762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7992888" cy="158417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А. Вивальди Музыка счастья в соврем обработке для поднятия настрое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429816" cy="642939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084982"/>
          </a:xfrm>
        </p:spPr>
        <p:txBody>
          <a:bodyPr>
            <a:normAutofit/>
          </a:bodyPr>
          <a:lstStyle/>
          <a:p>
            <a:pPr>
              <a:tabLst>
                <a:tab pos="5024438" algn="l"/>
              </a:tabLst>
            </a:pP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Спасибо за внимание!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81236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Будьте здоровы,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уважаемые коллеги!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Эдмон Дантес\Desktop\623ccd8920dc406805f004b2a062da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51461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сцеляющая музыка Рушеля Брав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85722"/>
            <a:ext cx="9429784" cy="592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0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71399"/>
            <a:ext cx="9828584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61926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  <a:t>Музыкотерапия</a:t>
            </a:r>
            <a:br>
              <a:rPr lang="ru-RU" sz="60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>«Музыка обладает магической силой и может усмирить дикаря, смягчит камень или согнуть кряжистый дуб»</a:t>
            </a:r>
            <a:br>
              <a:rPr lang="ru-RU" sz="4000" b="1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>У. </a:t>
            </a:r>
            <a:r>
              <a:rPr lang="ru-RU" sz="4000" b="1" dirty="0" err="1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>Конгрив</a:t>
            </a:r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>, британский драматург 18 в</a:t>
            </a:r>
            <a:r>
              <a:rPr lang="ru-RU" sz="4000" b="1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  <a:t>.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</a:br>
            <a:endParaRPr lang="ru-RU" sz="3200" dirty="0">
              <a:solidFill>
                <a:schemeClr val="tx2"/>
              </a:solidFill>
              <a:latin typeface="Arial Black" pitchFamily="34" charset="0"/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6840760" cy="8640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400" b="1" dirty="0" smtClean="0"/>
              <a:t>				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084982"/>
          </a:xfrm>
        </p:spPr>
        <p:txBody>
          <a:bodyPr>
            <a:normAutofit/>
          </a:bodyPr>
          <a:lstStyle/>
          <a:p>
            <a:pPr>
              <a:tabLst>
                <a:tab pos="5024438" algn="l"/>
              </a:tabLst>
            </a:pP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Нежный аромат весны.Шопен, вальс-музыкотерап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536504" cy="46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4104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Музыкотерапия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–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это метод, использующий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музыку в качестве средства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коррекции эмоциональных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отклонений, страхов,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двигательных и речевых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расстройств, отклонений в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поведении, при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коммуникативных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затруднениях, а также для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лечения различных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соматических и </a:t>
            </a: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психосоматических заболеваний.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60432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музыкотерапии.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О лечебных свойствах музыки китайские мудрецы писали ещё до нашей эры. По их представлению, исцеление недугов посредством музыкального воздействия базируется на </a:t>
            </a:r>
            <a:r>
              <a:rPr lang="ru-RU" sz="2400" b="1" dirty="0" err="1" smtClean="0"/>
              <a:t>У-Синь</a:t>
            </a:r>
            <a:r>
              <a:rPr lang="ru-RU" sz="2400" b="1" dirty="0" smtClean="0"/>
              <a:t> -  теории пяти элементов или теории пяти стихий (огня, воды, дерева, земли и металла), которая начала разрабатываться во времена правления китайской династии Чжоу (1066 – 256 г. до н.э.) Древняя китайская теория музыки ориентировалась на пятиступенный звукоряд, который отождествлял каждую ноту с одним из пяти элементов. Многие целители использовали соответствие этих пяти элементов, пяти внутренним органам (сердцу, печени, почкам, лёгким, селезёнке) в качестве основы для лечения болезней с помощью музыкальной терапии.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5040560" cy="63813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Учёный с мировым именем, который работает в нашей стране - доктор медицинских наук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Рушель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 Браво. Он автор уникальной методики музыкотерапии и создатель лечебной музыки.</a:t>
            </a:r>
            <a:b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Метод музыкального воздействия и лечения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Рушеля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 Браво, который успешно используется уже много лет, позволяет получать положительные результаты при работе с самыми разными болезнями и недомоганиями.</a:t>
            </a:r>
            <a:endParaRPr lang="ru-RU" sz="2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5" name="Содержимое 4" descr="C:\Users\Эдмон Дантес\Desktop\blavo-03.jpg"/>
          <p:cNvPicPr>
            <a:picLocks noGrp="1"/>
          </p:cNvPicPr>
          <p:nvPr>
            <p:ph idx="1"/>
          </p:nvPr>
        </p:nvPicPr>
        <p:blipFill>
          <a:blip r:embed="rId3" cstate="print"/>
          <a:srcRect l="12500" r="20035"/>
          <a:stretch>
            <a:fillRect/>
          </a:stretch>
        </p:blipFill>
        <p:spPr bwMode="auto">
          <a:xfrm>
            <a:off x="251520" y="836712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60432" cy="10849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Times New Roman" pitchFamily="18" charset="0"/>
              </a:rPr>
              <a:t>Музыкотерапия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состояние человека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Музыка оказывает влияние на наши эмоции.</a:t>
            </a:r>
          </a:p>
          <a:p>
            <a:pPr>
              <a:buNone/>
            </a:pPr>
            <a:r>
              <a:rPr lang="ru-RU" sz="2800" b="1" dirty="0" smtClean="0"/>
              <a:t>С помощью музыкальной терапии можно задать необходимое настроение, чтобы избавиться от всего лишнего и негативного, что давит на нас психологически и ослабляет наш иммунитет.</a:t>
            </a:r>
          </a:p>
          <a:p>
            <a:pPr>
              <a:buNone/>
            </a:pPr>
            <a:r>
              <a:rPr lang="ru-RU" sz="2800" b="1" dirty="0" smtClean="0"/>
              <a:t>Музыкотерапия применяется для </a:t>
            </a:r>
          </a:p>
          <a:p>
            <a:pPr>
              <a:buNone/>
            </a:pPr>
            <a:r>
              <a:rPr lang="ru-RU" sz="2800" b="1" dirty="0" smtClean="0"/>
              <a:t>расслабления и повышения</a:t>
            </a:r>
          </a:p>
          <a:p>
            <a:pPr>
              <a:buNone/>
            </a:pPr>
            <a:r>
              <a:rPr lang="ru-RU" sz="2800" b="1" dirty="0" smtClean="0"/>
              <a:t>настроения, для уменьшения </a:t>
            </a:r>
          </a:p>
          <a:p>
            <a:pPr>
              <a:buNone/>
            </a:pPr>
            <a:r>
              <a:rPr lang="ru-RU" sz="2800" b="1" dirty="0" smtClean="0"/>
              <a:t>чувства тревоги и неуверенности,</a:t>
            </a:r>
          </a:p>
          <a:p>
            <a:pPr>
              <a:buNone/>
            </a:pPr>
            <a:r>
              <a:rPr lang="ru-RU" sz="2800" b="1" dirty="0" smtClean="0"/>
              <a:t>для снятия головной боли.</a:t>
            </a:r>
          </a:p>
          <a:p>
            <a:pPr>
              <a:buNone/>
            </a:pPr>
            <a:endParaRPr lang="ru-RU" sz="2800" b="1" dirty="0"/>
          </a:p>
        </p:txBody>
      </p:sp>
      <p:pic>
        <p:nvPicPr>
          <p:cNvPr id="1026" name="Picture 2" descr="C:\Users\Эдмон Дантес\Desktop\Музыкотерапия\МОЙ СЕМИНАР - практикум\Картинки\картинк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458" y="3573016"/>
            <a:ext cx="3076992" cy="264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40352" cy="19442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Музыка благотворно влияет на организм человека: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0324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Замедляет пульс;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Увеличивает силу сердечных сокращений;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Способствует расширению сосудов: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Нормализует артериальное давление;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Стимулирует пищеварение;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Снимает эмоциональное напряжение и раздражительность;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Снимает мышечное напряжение.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нятие напряж К.Сен-Санс Лебедь- музыкотерапия, релаксац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85783" y="-214338"/>
            <a:ext cx="9429784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703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2699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Влияние звучания музыкальных инструментов на организм человека.</a:t>
            </a:r>
          </a:p>
          <a:p>
            <a:endParaRPr lang="ru-RU" sz="2400" b="1" dirty="0" smtClean="0"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latin typeface="+mj-lt"/>
                <a:cs typeface="Times New Roman" pitchFamily="18" charset="0"/>
              </a:rPr>
              <a:t>Улучшить самочувствие человека могут не только конкретные мелодии, но и конкретные музыкальные инструменты.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6768752" cy="67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446</Words>
  <Application>Microsoft Office PowerPoint</Application>
  <PresentationFormat>Экран (4:3)</PresentationFormat>
  <Paragraphs>67</Paragraphs>
  <Slides>20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МДОУ «Детский сад № 42» Семинар-практикум (для педагогов)</vt:lpstr>
      <vt:lpstr>Музыкотерапия  «Музыка обладает магической силой и может усмирить дикаря, смягчит камень или согнуть кряжистый дуб» У. Конгрив, британский драматург 18 в. </vt:lpstr>
      <vt:lpstr>Слайд 3</vt:lpstr>
      <vt:lpstr>История музыкотерапии.</vt:lpstr>
      <vt:lpstr>Учёный с мировым именем, который работает в нашей стране - доктор медицинских наук Рушель Браво. Он автор уникальной методики музыкотерапии и создатель лечебной музыки. Метод музыкального воздействия и лечения Рушеля Браво, который успешно используется уже много лет, позволяет получать положительные результаты при работе с самыми разными болезнями и недомоганиями.</vt:lpstr>
      <vt:lpstr>Музыкотерапия и психоэмоциональное состояние человека</vt:lpstr>
      <vt:lpstr>Музыка благотворно влияет на организм человека: </vt:lpstr>
      <vt:lpstr>Слайд 8</vt:lpstr>
      <vt:lpstr>Слайд 9</vt:lpstr>
      <vt:lpstr>Слайд 10</vt:lpstr>
      <vt:lpstr>    Виды музыкотерапии.  Музыкотерапия подразделяется на два вида воздействия: психологическое и физиологическое. Музыкотерапия может быть двух видов: индивидуальная и групповая.</vt:lpstr>
      <vt:lpstr>Формы музыкотерапии.</vt:lpstr>
      <vt:lpstr>Три этапа музыкотерапии.</vt:lpstr>
      <vt:lpstr>Композиторы и здоровье человека.</vt:lpstr>
      <vt:lpstr>Эффект Моцарта.  Музыка Вольфганга Амадея Моцарта способствует развитию умственных способностей у детей, мобилизует возможности мозга, облегчает его работу, способствует повышению уровня интеллекта учащегося. Объясняют такой эффект тем, что интервал, продолжительностью в полминуты, который выдерживается в музыке этого композитора соответствует характеру биотоков головного мозга </vt:lpstr>
      <vt:lpstr> Музыкотерапия в домашних условиях.  Создайте благоприятную атмосферу. Мелодия должна вам нравиться.   Выберите для себя удобное положение. Следите за громкостью звука. Начинать сеансы музыкотерапии рекомендуют с 10 минут и доводить до получаса.  </vt:lpstr>
      <vt:lpstr>Слайд 17</vt:lpstr>
      <vt:lpstr>Спасибо за внимание!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Александровна</dc:creator>
  <cp:lastModifiedBy>пк</cp:lastModifiedBy>
  <cp:revision>116</cp:revision>
  <dcterms:created xsi:type="dcterms:W3CDTF">2017-10-05T18:44:56Z</dcterms:created>
  <dcterms:modified xsi:type="dcterms:W3CDTF">2018-01-29T10:52:21Z</dcterms:modified>
</cp:coreProperties>
</file>